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20"/>
  </p:notesMasterIdLst>
  <p:handoutMasterIdLst>
    <p:handoutMasterId r:id="rId21"/>
  </p:handoutMasterIdLst>
  <p:sldIdLst>
    <p:sldId id="256" r:id="rId2"/>
    <p:sldId id="257" r:id="rId3"/>
    <p:sldId id="277" r:id="rId4"/>
    <p:sldId id="263" r:id="rId5"/>
    <p:sldId id="284" r:id="rId6"/>
    <p:sldId id="265" r:id="rId7"/>
    <p:sldId id="283" r:id="rId8"/>
    <p:sldId id="282" r:id="rId9"/>
    <p:sldId id="285" r:id="rId10"/>
    <p:sldId id="276" r:id="rId11"/>
    <p:sldId id="267" r:id="rId12"/>
    <p:sldId id="279" r:id="rId13"/>
    <p:sldId id="270" r:id="rId14"/>
    <p:sldId id="278" r:id="rId15"/>
    <p:sldId id="269" r:id="rId16"/>
    <p:sldId id="272" r:id="rId17"/>
    <p:sldId id="280"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E3B9DD-A6C7-4431-9597-1A050DEAA2E2}">
          <p14:sldIdLst>
            <p14:sldId id="256"/>
            <p14:sldId id="257"/>
            <p14:sldId id="277"/>
            <p14:sldId id="263"/>
            <p14:sldId id="284"/>
            <p14:sldId id="265"/>
            <p14:sldId id="283"/>
            <p14:sldId id="282"/>
            <p14:sldId id="285"/>
            <p14:sldId id="276"/>
            <p14:sldId id="267"/>
            <p14:sldId id="279"/>
            <p14:sldId id="270"/>
            <p14:sldId id="278"/>
            <p14:sldId id="269"/>
            <p14:sldId id="272"/>
            <p14:sldId id="280"/>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CBF79E-6FAC-42D7-9A28-2C71C588F0F7}" v="1943" dt="2022-11-04T16:20:59.6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8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Puttappanavar" userId="e579f00c-3486-4a1c-b926-b7949011b50b" providerId="ADAL" clId="{C5CBF79E-6FAC-42D7-9A28-2C71C588F0F7}"/>
    <pc:docChg chg="undo custSel modSld">
      <pc:chgData name="Naveen Puttappanavar" userId="e579f00c-3486-4a1c-b926-b7949011b50b" providerId="ADAL" clId="{C5CBF79E-6FAC-42D7-9A28-2C71C588F0F7}" dt="2022-10-17T05:25:04.046" v="257"/>
      <pc:docMkLst>
        <pc:docMk/>
      </pc:docMkLst>
      <pc:sldChg chg="modSp mod">
        <pc:chgData name="Naveen Puttappanavar" userId="e579f00c-3486-4a1c-b926-b7949011b50b" providerId="ADAL" clId="{C5CBF79E-6FAC-42D7-9A28-2C71C588F0F7}" dt="2022-10-17T04:42:55.236" v="90" actId="113"/>
        <pc:sldMkLst>
          <pc:docMk/>
          <pc:sldMk cId="802261571" sldId="257"/>
        </pc:sldMkLst>
        <pc:spChg chg="mod">
          <ac:chgData name="Naveen Puttappanavar" userId="e579f00c-3486-4a1c-b926-b7949011b50b" providerId="ADAL" clId="{C5CBF79E-6FAC-42D7-9A28-2C71C588F0F7}" dt="2022-10-17T04:42:55.236" v="90" actId="113"/>
          <ac:spMkLst>
            <pc:docMk/>
            <pc:sldMk cId="802261571" sldId="257"/>
            <ac:spMk id="24" creationId="{6A303A33-20F5-4061-8DFD-72AA51DB877B}"/>
          </ac:spMkLst>
        </pc:spChg>
      </pc:sldChg>
      <pc:sldChg chg="modSp mod">
        <pc:chgData name="Naveen Puttappanavar" userId="e579f00c-3486-4a1c-b926-b7949011b50b" providerId="ADAL" clId="{C5CBF79E-6FAC-42D7-9A28-2C71C588F0F7}" dt="2022-10-17T04:46:15.600" v="134" actId="14100"/>
        <pc:sldMkLst>
          <pc:docMk/>
          <pc:sldMk cId="1811432090" sldId="265"/>
        </pc:sldMkLst>
        <pc:spChg chg="mod">
          <ac:chgData name="Naveen Puttappanavar" userId="e579f00c-3486-4a1c-b926-b7949011b50b" providerId="ADAL" clId="{C5CBF79E-6FAC-42D7-9A28-2C71C588F0F7}" dt="2022-10-17T04:44:59.821" v="126" actId="20577"/>
          <ac:spMkLst>
            <pc:docMk/>
            <pc:sldMk cId="1811432090" sldId="265"/>
            <ac:spMk id="4" creationId="{EB0040EE-C59D-427B-8236-C67CA61B64B4}"/>
          </ac:spMkLst>
        </pc:spChg>
        <pc:spChg chg="mod">
          <ac:chgData name="Naveen Puttappanavar" userId="e579f00c-3486-4a1c-b926-b7949011b50b" providerId="ADAL" clId="{C5CBF79E-6FAC-42D7-9A28-2C71C588F0F7}" dt="2022-10-17T04:46:15.600" v="134" actId="14100"/>
          <ac:spMkLst>
            <pc:docMk/>
            <pc:sldMk cId="1811432090" sldId="265"/>
            <ac:spMk id="14" creationId="{D6E74231-C72A-48DF-B984-DE07694240D5}"/>
          </ac:spMkLst>
        </pc:spChg>
        <pc:spChg chg="mod">
          <ac:chgData name="Naveen Puttappanavar" userId="e579f00c-3486-4a1c-b926-b7949011b50b" providerId="ADAL" clId="{C5CBF79E-6FAC-42D7-9A28-2C71C588F0F7}" dt="2022-10-17T04:45:28.740" v="129" actId="20577"/>
          <ac:spMkLst>
            <pc:docMk/>
            <pc:sldMk cId="1811432090" sldId="265"/>
            <ac:spMk id="15" creationId="{E36D967A-E4D0-445D-BD84-50C417215403}"/>
          </ac:spMkLst>
        </pc:spChg>
      </pc:sldChg>
      <pc:sldChg chg="addSp delSp modSp mod modTransition">
        <pc:chgData name="Naveen Puttappanavar" userId="e579f00c-3486-4a1c-b926-b7949011b50b" providerId="ADAL" clId="{C5CBF79E-6FAC-42D7-9A28-2C71C588F0F7}" dt="2022-10-17T05:25:04.046" v="257"/>
        <pc:sldMkLst>
          <pc:docMk/>
          <pc:sldMk cId="1637972757" sldId="274"/>
        </pc:sldMkLst>
        <pc:spChg chg="del mod">
          <ac:chgData name="Naveen Puttappanavar" userId="e579f00c-3486-4a1c-b926-b7949011b50b" providerId="ADAL" clId="{C5CBF79E-6FAC-42D7-9A28-2C71C588F0F7}" dt="2022-10-17T05:03:30.471" v="136" actId="478"/>
          <ac:spMkLst>
            <pc:docMk/>
            <pc:sldMk cId="1637972757" sldId="274"/>
            <ac:spMk id="4" creationId="{C08426FD-50FA-4769-B6C9-2A8A355F351C}"/>
          </ac:spMkLst>
        </pc:spChg>
        <pc:spChg chg="add del mod">
          <ac:chgData name="Naveen Puttappanavar" userId="e579f00c-3486-4a1c-b926-b7949011b50b" providerId="ADAL" clId="{C5CBF79E-6FAC-42D7-9A28-2C71C588F0F7}" dt="2022-10-17T05:11:45.304" v="221" actId="478"/>
          <ac:spMkLst>
            <pc:docMk/>
            <pc:sldMk cId="1637972757" sldId="274"/>
            <ac:spMk id="5" creationId="{1C125F08-3B64-D96B-7510-8B56564B15A0}"/>
          </ac:spMkLst>
        </pc:spChg>
        <pc:spChg chg="add del mod">
          <ac:chgData name="Naveen Puttappanavar" userId="e579f00c-3486-4a1c-b926-b7949011b50b" providerId="ADAL" clId="{C5CBF79E-6FAC-42D7-9A28-2C71C588F0F7}" dt="2022-10-17T05:11:43.926" v="220" actId="767"/>
          <ac:spMkLst>
            <pc:docMk/>
            <pc:sldMk cId="1637972757" sldId="274"/>
            <ac:spMk id="6" creationId="{FC8DA2EC-0963-5F8C-0B09-37DB62D55889}"/>
          </ac:spMkLst>
        </pc:spChg>
        <pc:spChg chg="add del">
          <ac:chgData name="Naveen Puttappanavar" userId="e579f00c-3486-4a1c-b926-b7949011b50b" providerId="ADAL" clId="{C5CBF79E-6FAC-42D7-9A28-2C71C588F0F7}" dt="2022-10-17T05:17:18.267" v="223" actId="478"/>
          <ac:spMkLst>
            <pc:docMk/>
            <pc:sldMk cId="1637972757" sldId="274"/>
            <ac:spMk id="8" creationId="{A27C4713-B1EA-7C9B-7CA9-F15869D57208}"/>
          </ac:spMkLst>
        </pc:spChg>
        <pc:spChg chg="add del">
          <ac:chgData name="Naveen Puttappanavar" userId="e579f00c-3486-4a1c-b926-b7949011b50b" providerId="ADAL" clId="{C5CBF79E-6FAC-42D7-9A28-2C71C588F0F7}" dt="2022-10-17T05:17:40.592" v="225" actId="478"/>
          <ac:spMkLst>
            <pc:docMk/>
            <pc:sldMk cId="1637972757" sldId="274"/>
            <ac:spMk id="9" creationId="{3D6C6F0C-20F6-DC62-5322-8233BF48949C}"/>
          </ac:spMkLst>
        </pc:spChg>
        <pc:spChg chg="add del mod">
          <ac:chgData name="Naveen Puttappanavar" userId="e579f00c-3486-4a1c-b926-b7949011b50b" providerId="ADAL" clId="{C5CBF79E-6FAC-42D7-9A28-2C71C588F0F7}" dt="2022-10-17T05:23:10.962" v="251" actId="12084"/>
          <ac:spMkLst>
            <pc:docMk/>
            <pc:sldMk cId="1637972757" sldId="274"/>
            <ac:spMk id="10" creationId="{46B006B9-6F4F-4647-FBCA-81ACC2905374}"/>
          </ac:spMkLst>
        </pc:spChg>
        <pc:graphicFrameChg chg="add del mod modGraphic">
          <ac:chgData name="Naveen Puttappanavar" userId="e579f00c-3486-4a1c-b926-b7949011b50b" providerId="ADAL" clId="{C5CBF79E-6FAC-42D7-9A28-2C71C588F0F7}" dt="2022-10-17T05:11:39.734" v="211" actId="1032"/>
          <ac:graphicFrameMkLst>
            <pc:docMk/>
            <pc:sldMk cId="1637972757" sldId="274"/>
            <ac:graphicFrameMk id="7" creationId="{0CCE115E-2A66-0B41-9B76-3ED4720DAA37}"/>
          </ac:graphicFrameMkLst>
        </pc:graphicFrameChg>
        <pc:graphicFrameChg chg="add mod">
          <ac:chgData name="Naveen Puttappanavar" userId="e579f00c-3486-4a1c-b926-b7949011b50b" providerId="ADAL" clId="{C5CBF79E-6FAC-42D7-9A28-2C71C588F0F7}" dt="2022-10-17T05:25:04.046" v="257"/>
          <ac:graphicFrameMkLst>
            <pc:docMk/>
            <pc:sldMk cId="1637972757" sldId="274"/>
            <ac:graphicFrameMk id="11" creationId="{DBB6E442-6C28-48DB-F130-56D063089017}"/>
          </ac:graphicFrameMkLst>
        </pc:graphicFrameChg>
        <pc:picChg chg="add del mod">
          <ac:chgData name="Naveen Puttappanavar" userId="e579f00c-3486-4a1c-b926-b7949011b50b" providerId="ADAL" clId="{C5CBF79E-6FAC-42D7-9A28-2C71C588F0F7}" dt="2022-10-17T05:06:00.784" v="138" actId="478"/>
          <ac:picMkLst>
            <pc:docMk/>
            <pc:sldMk cId="1637972757" sldId="274"/>
            <ac:picMk id="3" creationId="{1980A622-1B0B-CE4B-E9CF-A2E51A7C39E9}"/>
          </ac:picMkLst>
        </pc:picChg>
      </pc:sldChg>
    </pc:docChg>
  </pc:docChgLst>
  <pc:docChgLst>
    <pc:chgData name="Puttappanavar, Naveen" userId="e579f00c-3486-4a1c-b926-b7949011b50b" providerId="ADAL" clId="{C5CBF79E-6FAC-42D7-9A28-2C71C588F0F7}"/>
    <pc:docChg chg="undo redo custSel addSld delSld modSld sldOrd addSection delSection modSection">
      <pc:chgData name="Puttappanavar, Naveen" userId="e579f00c-3486-4a1c-b926-b7949011b50b" providerId="ADAL" clId="{C5CBF79E-6FAC-42D7-9A28-2C71C588F0F7}" dt="2022-11-04T16:20:59.615" v="6066" actId="20577"/>
      <pc:docMkLst>
        <pc:docMk/>
      </pc:docMkLst>
      <pc:sldChg chg="addSp delSp modSp mod modTransition">
        <pc:chgData name="Puttappanavar, Naveen" userId="e579f00c-3486-4a1c-b926-b7949011b50b" providerId="ADAL" clId="{C5CBF79E-6FAC-42D7-9A28-2C71C588F0F7}" dt="2022-11-01T10:32:59.760" v="5900"/>
        <pc:sldMkLst>
          <pc:docMk/>
          <pc:sldMk cId="2571272075" sldId="256"/>
        </pc:sldMkLst>
        <pc:spChg chg="mod">
          <ac:chgData name="Puttappanavar, Naveen" userId="e579f00c-3486-4a1c-b926-b7949011b50b" providerId="ADAL" clId="{C5CBF79E-6FAC-42D7-9A28-2C71C588F0F7}" dt="2022-10-30T08:18:43.018" v="3375" actId="2711"/>
          <ac:spMkLst>
            <pc:docMk/>
            <pc:sldMk cId="2571272075" sldId="256"/>
            <ac:spMk id="2" creationId="{AC916028-6A2C-48B8-9696-029615BA3E4B}"/>
          </ac:spMkLst>
        </pc:spChg>
        <pc:spChg chg="mod">
          <ac:chgData name="Puttappanavar, Naveen" userId="e579f00c-3486-4a1c-b926-b7949011b50b" providerId="ADAL" clId="{C5CBF79E-6FAC-42D7-9A28-2C71C588F0F7}" dt="2022-10-13T08:41:46.652" v="1396" actId="20577"/>
          <ac:spMkLst>
            <pc:docMk/>
            <pc:sldMk cId="2571272075" sldId="256"/>
            <ac:spMk id="3" creationId="{BE156EB7-B72F-4508-BE6A-FC3650D5BB22}"/>
          </ac:spMkLst>
        </pc:spChg>
        <pc:spChg chg="add del">
          <ac:chgData name="Puttappanavar, Naveen" userId="e579f00c-3486-4a1c-b926-b7949011b50b" providerId="ADAL" clId="{C5CBF79E-6FAC-42D7-9A28-2C71C588F0F7}" dt="2022-10-11T10:24:17.140" v="22"/>
          <ac:spMkLst>
            <pc:docMk/>
            <pc:sldMk cId="2571272075" sldId="256"/>
            <ac:spMk id="10" creationId="{87CC2527-562A-4F69-B487-4371E5B243E7}"/>
          </ac:spMkLst>
        </pc:spChg>
        <pc:picChg chg="add mod">
          <ac:chgData name="Puttappanavar, Naveen" userId="e579f00c-3486-4a1c-b926-b7949011b50b" providerId="ADAL" clId="{C5CBF79E-6FAC-42D7-9A28-2C71C588F0F7}" dt="2022-10-11T07:19:56.991" v="11" actId="931"/>
          <ac:picMkLst>
            <pc:docMk/>
            <pc:sldMk cId="2571272075" sldId="256"/>
            <ac:picMk id="5" creationId="{4FBCF10C-1776-44B2-BCBA-5B6F1A8DDABF}"/>
          </ac:picMkLst>
        </pc:picChg>
        <pc:cxnChg chg="add del">
          <ac:chgData name="Puttappanavar, Naveen" userId="e579f00c-3486-4a1c-b926-b7949011b50b" providerId="ADAL" clId="{C5CBF79E-6FAC-42D7-9A28-2C71C588F0F7}" dt="2022-10-11T10:24:17.140" v="22"/>
          <ac:cxnSpMkLst>
            <pc:docMk/>
            <pc:sldMk cId="2571272075" sldId="256"/>
            <ac:cxnSpMk id="12" creationId="{BCDAEC91-5BCE-4B55-9CC0-43EF94CB734B}"/>
          </ac:cxnSpMkLst>
        </pc:cxnChg>
      </pc:sldChg>
      <pc:sldChg chg="addSp delSp modSp mod modTransition">
        <pc:chgData name="Puttappanavar, Naveen" userId="e579f00c-3486-4a1c-b926-b7949011b50b" providerId="ADAL" clId="{C5CBF79E-6FAC-42D7-9A28-2C71C588F0F7}" dt="2022-11-04T16:20:59.615" v="6066" actId="20577"/>
        <pc:sldMkLst>
          <pc:docMk/>
          <pc:sldMk cId="802261571" sldId="257"/>
        </pc:sldMkLst>
        <pc:spChg chg="add del mod">
          <ac:chgData name="Puttappanavar, Naveen" userId="e579f00c-3486-4a1c-b926-b7949011b50b" providerId="ADAL" clId="{C5CBF79E-6FAC-42D7-9A28-2C71C588F0F7}" dt="2022-10-31T11:31:25.826" v="4787"/>
          <ac:spMkLst>
            <pc:docMk/>
            <pc:sldMk cId="802261571" sldId="257"/>
            <ac:spMk id="2" creationId="{E3108D33-8BC1-0973-FE59-1B437F6FE1A0}"/>
          </ac:spMkLst>
        </pc:spChg>
        <pc:spChg chg="mod">
          <ac:chgData name="Puttappanavar, Naveen" userId="e579f00c-3486-4a1c-b926-b7949011b50b" providerId="ADAL" clId="{C5CBF79E-6FAC-42D7-9A28-2C71C588F0F7}" dt="2022-10-11T10:24:17.140" v="22"/>
          <ac:spMkLst>
            <pc:docMk/>
            <pc:sldMk cId="802261571" sldId="257"/>
            <ac:spMk id="10" creationId="{38A51ED2-5505-466A-90D1-E66BE3BA8389}"/>
          </ac:spMkLst>
        </pc:spChg>
        <pc:spChg chg="mod">
          <ac:chgData name="Puttappanavar, Naveen" userId="e579f00c-3486-4a1c-b926-b7949011b50b" providerId="ADAL" clId="{C5CBF79E-6FAC-42D7-9A28-2C71C588F0F7}" dt="2022-10-11T10:24:17.140" v="22"/>
          <ac:spMkLst>
            <pc:docMk/>
            <pc:sldMk cId="802261571" sldId="257"/>
            <ac:spMk id="11" creationId="{3CE9EFC5-EDDB-4F5F-A354-A5206E749412}"/>
          </ac:spMkLst>
        </pc:spChg>
        <pc:spChg chg="add del">
          <ac:chgData name="Puttappanavar, Naveen" userId="e579f00c-3486-4a1c-b926-b7949011b50b" providerId="ADAL" clId="{C5CBF79E-6FAC-42D7-9A28-2C71C588F0F7}" dt="2022-10-11T10:23:05.897" v="19"/>
          <ac:spMkLst>
            <pc:docMk/>
            <pc:sldMk cId="802261571" sldId="257"/>
            <ac:spMk id="13" creationId="{A6DCB648-5207-43C1-A5E9-AA0E6F6D27EE}"/>
          </ac:spMkLst>
        </pc:spChg>
        <pc:spChg chg="add del">
          <ac:chgData name="Puttappanavar, Naveen" userId="e579f00c-3486-4a1c-b926-b7949011b50b" providerId="ADAL" clId="{C5CBF79E-6FAC-42D7-9A28-2C71C588F0F7}" dt="2022-10-11T10:23:05.897" v="19"/>
          <ac:spMkLst>
            <pc:docMk/>
            <pc:sldMk cId="802261571" sldId="257"/>
            <ac:spMk id="15" creationId="{5C834E9A-5D73-4D16-A65C-0638CA2E79B4}"/>
          </ac:spMkLst>
        </pc:spChg>
        <pc:spChg chg="add del mod">
          <ac:chgData name="Puttappanavar, Naveen" userId="e579f00c-3486-4a1c-b926-b7949011b50b" providerId="ADAL" clId="{C5CBF79E-6FAC-42D7-9A28-2C71C588F0F7}" dt="2022-10-31T11:10:00.329" v="4512" actId="26606"/>
          <ac:spMkLst>
            <pc:docMk/>
            <pc:sldMk cId="802261571" sldId="257"/>
            <ac:spMk id="24" creationId="{6A303A33-20F5-4061-8DFD-72AA51DB877B}"/>
          </ac:spMkLst>
        </pc:spChg>
        <pc:spChg chg="add mod">
          <ac:chgData name="Puttappanavar, Naveen" userId="e579f00c-3486-4a1c-b926-b7949011b50b" providerId="ADAL" clId="{C5CBF79E-6FAC-42D7-9A28-2C71C588F0F7}" dt="2022-10-11T10:45:28.509" v="24" actId="767"/>
          <ac:spMkLst>
            <pc:docMk/>
            <pc:sldMk cId="802261571" sldId="257"/>
            <ac:spMk id="26" creationId="{38FFDE05-51AF-4243-A710-1EB38963A9C6}"/>
          </ac:spMkLst>
        </pc:spChg>
        <pc:graphicFrameChg chg="add del">
          <ac:chgData name="Puttappanavar, Naveen" userId="e579f00c-3486-4a1c-b926-b7949011b50b" providerId="ADAL" clId="{C5CBF79E-6FAC-42D7-9A28-2C71C588F0F7}" dt="2022-10-31T11:10:00.316" v="4511" actId="26606"/>
          <ac:graphicFrameMkLst>
            <pc:docMk/>
            <pc:sldMk cId="802261571" sldId="257"/>
            <ac:graphicFrameMk id="51" creationId="{F6352FD4-52CB-9C3B-048C-C9B701CDF299}"/>
          </ac:graphicFrameMkLst>
        </pc:graphicFrameChg>
        <pc:graphicFrameChg chg="add mod modGraphic">
          <ac:chgData name="Puttappanavar, Naveen" userId="e579f00c-3486-4a1c-b926-b7949011b50b" providerId="ADAL" clId="{C5CBF79E-6FAC-42D7-9A28-2C71C588F0F7}" dt="2022-11-04T16:20:59.615" v="6066" actId="20577"/>
          <ac:graphicFrameMkLst>
            <pc:docMk/>
            <pc:sldMk cId="802261571" sldId="257"/>
            <ac:graphicFrameMk id="53" creationId="{6176383F-1C29-4AE7-30D8-BA86FDF9DB61}"/>
          </ac:graphicFrameMkLst>
        </pc:graphicFrameChg>
        <pc:picChg chg="add mod">
          <ac:chgData name="Puttappanavar, Naveen" userId="e579f00c-3486-4a1c-b926-b7949011b50b" providerId="ADAL" clId="{C5CBF79E-6FAC-42D7-9A28-2C71C588F0F7}" dt="2022-10-11T10:08:10.700" v="12" actId="931"/>
          <ac:picMkLst>
            <pc:docMk/>
            <pc:sldMk cId="802261571" sldId="257"/>
            <ac:picMk id="5" creationId="{A10BDC82-AB95-4F49-9874-CEC823E3A4EC}"/>
          </ac:picMkLst>
        </pc:picChg>
        <pc:picChg chg="add mod">
          <ac:chgData name="Puttappanavar, Naveen" userId="e579f00c-3486-4a1c-b926-b7949011b50b" providerId="ADAL" clId="{C5CBF79E-6FAC-42D7-9A28-2C71C588F0F7}" dt="2022-10-11T10:08:49.410" v="13" actId="931"/>
          <ac:picMkLst>
            <pc:docMk/>
            <pc:sldMk cId="802261571" sldId="257"/>
            <ac:picMk id="7" creationId="{B9223BBA-E2C8-4053-8D85-2F4BAE518AB1}"/>
          </ac:picMkLst>
        </pc:picChg>
        <pc:picChg chg="add mod">
          <ac:chgData name="Puttappanavar, Naveen" userId="e579f00c-3486-4a1c-b926-b7949011b50b" providerId="ADAL" clId="{C5CBF79E-6FAC-42D7-9A28-2C71C588F0F7}" dt="2022-10-31T11:09:29.529" v="4509" actId="1076"/>
          <ac:picMkLst>
            <pc:docMk/>
            <pc:sldMk cId="802261571" sldId="257"/>
            <ac:picMk id="9" creationId="{0C805F70-0006-49B8-8DB5-8E0761207AE4}"/>
          </ac:picMkLst>
        </pc:picChg>
      </pc:sldChg>
      <pc:sldChg chg="addSp modSp del mod setBg">
        <pc:chgData name="Puttappanavar, Naveen" userId="e579f00c-3486-4a1c-b926-b7949011b50b" providerId="ADAL" clId="{C5CBF79E-6FAC-42D7-9A28-2C71C588F0F7}" dt="2022-10-31T11:01:33.835" v="4427" actId="47"/>
        <pc:sldMkLst>
          <pc:docMk/>
          <pc:sldMk cId="1190676681" sldId="258"/>
        </pc:sldMkLst>
        <pc:spChg chg="add mod">
          <ac:chgData name="Puttappanavar, Naveen" userId="e579f00c-3486-4a1c-b926-b7949011b50b" providerId="ADAL" clId="{C5CBF79E-6FAC-42D7-9A28-2C71C588F0F7}" dt="2022-10-31T10:39:54.688" v="3866" actId="1076"/>
          <ac:spMkLst>
            <pc:docMk/>
            <pc:sldMk cId="1190676681" sldId="258"/>
            <ac:spMk id="2" creationId="{6B9C3EFC-E963-5DAD-F79C-005A42EB5AA4}"/>
          </ac:spMkLst>
        </pc:spChg>
        <pc:spChg chg="add mod">
          <ac:chgData name="Puttappanavar, Naveen" userId="e579f00c-3486-4a1c-b926-b7949011b50b" providerId="ADAL" clId="{C5CBF79E-6FAC-42D7-9A28-2C71C588F0F7}" dt="2022-10-30T08:20:08.376" v="3377" actId="2711"/>
          <ac:spMkLst>
            <pc:docMk/>
            <pc:sldMk cId="1190676681" sldId="258"/>
            <ac:spMk id="5" creationId="{6DD3D3DE-924F-4CBD-8BA6-6FD28429FA47}"/>
          </ac:spMkLst>
        </pc:spChg>
        <pc:picChg chg="mod">
          <ac:chgData name="Puttappanavar, Naveen" userId="e579f00c-3486-4a1c-b926-b7949011b50b" providerId="ADAL" clId="{C5CBF79E-6FAC-42D7-9A28-2C71C588F0F7}" dt="2022-10-12T07:18:50.937" v="291"/>
          <ac:picMkLst>
            <pc:docMk/>
            <pc:sldMk cId="1190676681" sldId="258"/>
            <ac:picMk id="7" creationId="{6D756CB1-4982-8EB6-9986-E969FD4849F0}"/>
          </ac:picMkLst>
        </pc:picChg>
      </pc:sldChg>
      <pc:sldChg chg="addSp modSp add del mod ord setBg">
        <pc:chgData name="Puttappanavar, Naveen" userId="e579f00c-3486-4a1c-b926-b7949011b50b" providerId="ADAL" clId="{C5CBF79E-6FAC-42D7-9A28-2C71C588F0F7}" dt="2022-10-30T08:15:09.493" v="3349" actId="2696"/>
        <pc:sldMkLst>
          <pc:docMk/>
          <pc:sldMk cId="433506234" sldId="259"/>
        </pc:sldMkLst>
        <pc:spChg chg="add mod">
          <ac:chgData name="Puttappanavar, Naveen" userId="e579f00c-3486-4a1c-b926-b7949011b50b" providerId="ADAL" clId="{C5CBF79E-6FAC-42D7-9A28-2C71C588F0F7}" dt="2022-10-13T08:44:37.704" v="1403" actId="13822"/>
          <ac:spMkLst>
            <pc:docMk/>
            <pc:sldMk cId="433506234" sldId="259"/>
            <ac:spMk id="2" creationId="{B219371B-312F-48B6-A86D-535AB3C54BAC}"/>
          </ac:spMkLst>
        </pc:spChg>
        <pc:spChg chg="mod">
          <ac:chgData name="Puttappanavar, Naveen" userId="e579f00c-3486-4a1c-b926-b7949011b50b" providerId="ADAL" clId="{C5CBF79E-6FAC-42D7-9A28-2C71C588F0F7}" dt="2022-10-30T08:12:53.654" v="3278" actId="12"/>
          <ac:spMkLst>
            <pc:docMk/>
            <pc:sldMk cId="433506234" sldId="259"/>
            <ac:spMk id="9" creationId="{8B060E00-EC37-4DA4-A5F1-9D91B1E5B67E}"/>
          </ac:spMkLst>
        </pc:spChg>
      </pc:sldChg>
      <pc:sldChg chg="add setBg">
        <pc:chgData name="Puttappanavar, Naveen" userId="e579f00c-3486-4a1c-b926-b7949011b50b" providerId="ADAL" clId="{C5CBF79E-6FAC-42D7-9A28-2C71C588F0F7}" dt="2022-10-12T06:32:59.635" v="144"/>
        <pc:sldMkLst>
          <pc:docMk/>
          <pc:sldMk cId="1172007714" sldId="260"/>
        </pc:sldMkLst>
      </pc:sldChg>
      <pc:sldChg chg="add setBg">
        <pc:chgData name="Puttappanavar, Naveen" userId="e579f00c-3486-4a1c-b926-b7949011b50b" providerId="ADAL" clId="{C5CBF79E-6FAC-42D7-9A28-2C71C588F0F7}" dt="2022-10-12T07:01:06.324" v="274"/>
        <pc:sldMkLst>
          <pc:docMk/>
          <pc:sldMk cId="353364854" sldId="261"/>
        </pc:sldMkLst>
      </pc:sldChg>
      <pc:sldChg chg="del">
        <pc:chgData name="Puttappanavar, Naveen" userId="e579f00c-3486-4a1c-b926-b7949011b50b" providerId="ADAL" clId="{C5CBF79E-6FAC-42D7-9A28-2C71C588F0F7}" dt="2022-10-13T07:54:32.948" v="1334" actId="2696"/>
        <pc:sldMkLst>
          <pc:docMk/>
          <pc:sldMk cId="3187164492" sldId="262"/>
        </pc:sldMkLst>
      </pc:sldChg>
      <pc:sldChg chg="addSp delSp modSp mod modTransition setBg addAnim delAnim modAnim">
        <pc:chgData name="Puttappanavar, Naveen" userId="e579f00c-3486-4a1c-b926-b7949011b50b" providerId="ADAL" clId="{C5CBF79E-6FAC-42D7-9A28-2C71C588F0F7}" dt="2022-11-04T16:06:56.771" v="6027" actId="1076"/>
        <pc:sldMkLst>
          <pc:docMk/>
          <pc:sldMk cId="1412277820" sldId="263"/>
        </pc:sldMkLst>
        <pc:spChg chg="add del mod">
          <ac:chgData name="Puttappanavar, Naveen" userId="e579f00c-3486-4a1c-b926-b7949011b50b" providerId="ADAL" clId="{C5CBF79E-6FAC-42D7-9A28-2C71C588F0F7}" dt="2022-10-13T04:17:37.510" v="319" actId="478"/>
          <ac:spMkLst>
            <pc:docMk/>
            <pc:sldMk cId="1412277820" sldId="263"/>
            <ac:spMk id="2" creationId="{010513A7-C8B5-47BF-BFF5-03A3AAF55182}"/>
          </ac:spMkLst>
        </pc:spChg>
        <pc:spChg chg="add mod">
          <ac:chgData name="Puttappanavar, Naveen" userId="e579f00c-3486-4a1c-b926-b7949011b50b" providerId="ADAL" clId="{C5CBF79E-6FAC-42D7-9A28-2C71C588F0F7}" dt="2022-11-04T16:06:30.599" v="6024" actId="1076"/>
          <ac:spMkLst>
            <pc:docMk/>
            <pc:sldMk cId="1412277820" sldId="263"/>
            <ac:spMk id="2" creationId="{E460C550-9FD8-0DBB-1C64-036E708B3C13}"/>
          </ac:spMkLst>
        </pc:spChg>
        <pc:spChg chg="add mod">
          <ac:chgData name="Puttappanavar, Naveen" userId="e579f00c-3486-4a1c-b926-b7949011b50b" providerId="ADAL" clId="{C5CBF79E-6FAC-42D7-9A28-2C71C588F0F7}" dt="2022-11-04T16:06:48.540" v="6026" actId="1076"/>
          <ac:spMkLst>
            <pc:docMk/>
            <pc:sldMk cId="1412277820" sldId="263"/>
            <ac:spMk id="3" creationId="{2F64AFD9-CDC7-51B2-78E3-9B8A62998CF8}"/>
          </ac:spMkLst>
        </pc:spChg>
        <pc:spChg chg="add del">
          <ac:chgData name="Puttappanavar, Naveen" userId="e579f00c-3486-4a1c-b926-b7949011b50b" providerId="ADAL" clId="{C5CBF79E-6FAC-42D7-9A28-2C71C588F0F7}" dt="2022-10-13T04:15:55.027" v="294" actId="11529"/>
          <ac:spMkLst>
            <pc:docMk/>
            <pc:sldMk cId="1412277820" sldId="263"/>
            <ac:spMk id="3" creationId="{F04AD253-D0B0-423E-B212-C538914AA92F}"/>
          </ac:spMkLst>
        </pc:spChg>
        <pc:spChg chg="add mod">
          <ac:chgData name="Puttappanavar, Naveen" userId="e579f00c-3486-4a1c-b926-b7949011b50b" providerId="ADAL" clId="{C5CBF79E-6FAC-42D7-9A28-2C71C588F0F7}" dt="2022-11-04T16:04:54.501" v="5980" actId="1076"/>
          <ac:spMkLst>
            <pc:docMk/>
            <pc:sldMk cId="1412277820" sldId="263"/>
            <ac:spMk id="4" creationId="{606695E0-C0CC-F776-5B45-660F21FADE01}"/>
          </ac:spMkLst>
        </pc:spChg>
        <pc:spChg chg="add del mod">
          <ac:chgData name="Puttappanavar, Naveen" userId="e579f00c-3486-4a1c-b926-b7949011b50b" providerId="ADAL" clId="{C5CBF79E-6FAC-42D7-9A28-2C71C588F0F7}" dt="2022-10-31T11:20:27.625" v="4640" actId="478"/>
          <ac:spMkLst>
            <pc:docMk/>
            <pc:sldMk cId="1412277820" sldId="263"/>
            <ac:spMk id="4" creationId="{A4052FBC-63C1-4B8E-A99C-433BF3AFB4FD}"/>
          </ac:spMkLst>
        </pc:spChg>
        <pc:spChg chg="add del">
          <ac:chgData name="Puttappanavar, Naveen" userId="e579f00c-3486-4a1c-b926-b7949011b50b" providerId="ADAL" clId="{C5CBF79E-6FAC-42D7-9A28-2C71C588F0F7}" dt="2022-10-13T04:16:46.063" v="317" actId="11529"/>
          <ac:spMkLst>
            <pc:docMk/>
            <pc:sldMk cId="1412277820" sldId="263"/>
            <ac:spMk id="5" creationId="{D881E029-665E-4955-A813-962F542AAAAF}"/>
          </ac:spMkLst>
        </pc:spChg>
        <pc:spChg chg="add mod">
          <ac:chgData name="Puttappanavar, Naveen" userId="e579f00c-3486-4a1c-b926-b7949011b50b" providerId="ADAL" clId="{C5CBF79E-6FAC-42D7-9A28-2C71C588F0F7}" dt="2022-11-04T16:06:56.771" v="6027" actId="1076"/>
          <ac:spMkLst>
            <pc:docMk/>
            <pc:sldMk cId="1412277820" sldId="263"/>
            <ac:spMk id="6" creationId="{F57A6F6C-5F39-4901-9D9B-87EEEC260851}"/>
          </ac:spMkLst>
        </pc:spChg>
        <pc:spChg chg="add del">
          <ac:chgData name="Puttappanavar, Naveen" userId="e579f00c-3486-4a1c-b926-b7949011b50b" providerId="ADAL" clId="{C5CBF79E-6FAC-42D7-9A28-2C71C588F0F7}" dt="2022-10-13T04:19:38.398" v="331" actId="11529"/>
          <ac:spMkLst>
            <pc:docMk/>
            <pc:sldMk cId="1412277820" sldId="263"/>
            <ac:spMk id="7" creationId="{AB00DE8A-4922-4965-A4C2-D5351071ED75}"/>
          </ac:spMkLst>
        </pc:spChg>
        <pc:spChg chg="add mod">
          <ac:chgData name="Puttappanavar, Naveen" userId="e579f00c-3486-4a1c-b926-b7949011b50b" providerId="ADAL" clId="{C5CBF79E-6FAC-42D7-9A28-2C71C588F0F7}" dt="2022-10-31T10:39:04.367" v="3843" actId="13822"/>
          <ac:spMkLst>
            <pc:docMk/>
            <pc:sldMk cId="1412277820" sldId="263"/>
            <ac:spMk id="8" creationId="{63F9BF88-8B36-44B9-B3F0-C00EA9F042DB}"/>
          </ac:spMkLst>
        </pc:spChg>
        <pc:spChg chg="add del mod">
          <ac:chgData name="Puttappanavar, Naveen" userId="e579f00c-3486-4a1c-b926-b7949011b50b" providerId="ADAL" clId="{C5CBF79E-6FAC-42D7-9A28-2C71C588F0F7}" dt="2022-11-04T16:06:22.523" v="6023" actId="478"/>
          <ac:spMkLst>
            <pc:docMk/>
            <pc:sldMk cId="1412277820" sldId="263"/>
            <ac:spMk id="9" creationId="{16ED2B7B-0609-49C5-A47E-A802BC5E16EF}"/>
          </ac:spMkLst>
        </pc:spChg>
        <pc:spChg chg="add del mod">
          <ac:chgData name="Puttappanavar, Naveen" userId="e579f00c-3486-4a1c-b926-b7949011b50b" providerId="ADAL" clId="{C5CBF79E-6FAC-42D7-9A28-2C71C588F0F7}" dt="2022-11-04T16:05:40.955" v="6019" actId="478"/>
          <ac:spMkLst>
            <pc:docMk/>
            <pc:sldMk cId="1412277820" sldId="263"/>
            <ac:spMk id="10" creationId="{C2E1C555-A98F-4B1B-A6CD-49984C2F633E}"/>
          </ac:spMkLst>
        </pc:spChg>
        <pc:spChg chg="add del mod">
          <ac:chgData name="Puttappanavar, Naveen" userId="e579f00c-3486-4a1c-b926-b7949011b50b" providerId="ADAL" clId="{C5CBF79E-6FAC-42D7-9A28-2C71C588F0F7}" dt="2022-11-04T16:04:45.947" v="5979" actId="478"/>
          <ac:spMkLst>
            <pc:docMk/>
            <pc:sldMk cId="1412277820" sldId="263"/>
            <ac:spMk id="11" creationId="{D9E656AF-A273-4A75-802B-7BD7C9DB36A3}"/>
          </ac:spMkLst>
        </pc:spChg>
        <pc:spChg chg="add del mod">
          <ac:chgData name="Puttappanavar, Naveen" userId="e579f00c-3486-4a1c-b926-b7949011b50b" providerId="ADAL" clId="{C5CBF79E-6FAC-42D7-9A28-2C71C588F0F7}" dt="2022-10-13T04:23:39.068" v="477" actId="478"/>
          <ac:spMkLst>
            <pc:docMk/>
            <pc:sldMk cId="1412277820" sldId="263"/>
            <ac:spMk id="12" creationId="{A941A3E4-A787-4886-9CEA-9F39E5B89978}"/>
          </ac:spMkLst>
        </pc:spChg>
        <pc:spChg chg="add del mod">
          <ac:chgData name="Puttappanavar, Naveen" userId="e579f00c-3486-4a1c-b926-b7949011b50b" providerId="ADAL" clId="{C5CBF79E-6FAC-42D7-9A28-2C71C588F0F7}" dt="2022-10-13T05:21:34.853" v="624"/>
          <ac:spMkLst>
            <pc:docMk/>
            <pc:sldMk cId="1412277820" sldId="263"/>
            <ac:spMk id="15" creationId="{7765B050-ED21-4B09-9EC8-9EEE88359FC9}"/>
          </ac:spMkLst>
        </pc:spChg>
        <pc:spChg chg="add del mod">
          <ac:chgData name="Puttappanavar, Naveen" userId="e579f00c-3486-4a1c-b926-b7949011b50b" providerId="ADAL" clId="{C5CBF79E-6FAC-42D7-9A28-2C71C588F0F7}" dt="2022-10-13T05:16:17.450" v="612"/>
          <ac:spMkLst>
            <pc:docMk/>
            <pc:sldMk cId="1412277820" sldId="263"/>
            <ac:spMk id="18" creationId="{8E91D9F0-DD1E-49CB-91C3-3B6C7C7FC7B0}"/>
          </ac:spMkLst>
        </pc:spChg>
        <pc:spChg chg="add mod">
          <ac:chgData name="Puttappanavar, Naveen" userId="e579f00c-3486-4a1c-b926-b7949011b50b" providerId="ADAL" clId="{C5CBF79E-6FAC-42D7-9A28-2C71C588F0F7}" dt="2022-10-30T08:20:34.053" v="3378" actId="2711"/>
          <ac:spMkLst>
            <pc:docMk/>
            <pc:sldMk cId="1412277820" sldId="263"/>
            <ac:spMk id="27" creationId="{7D483307-1684-491C-8A52-F42A7602FACE}"/>
          </ac:spMkLst>
        </pc:spChg>
        <pc:picChg chg="add mod">
          <ac:chgData name="Puttappanavar, Naveen" userId="e579f00c-3486-4a1c-b926-b7949011b50b" providerId="ADAL" clId="{C5CBF79E-6FAC-42D7-9A28-2C71C588F0F7}" dt="2022-11-04T16:02:17.676" v="5941" actId="14100"/>
          <ac:picMkLst>
            <pc:docMk/>
            <pc:sldMk cId="1412277820" sldId="263"/>
            <ac:picMk id="14" creationId="{E1ABA415-DB50-463B-8B6B-8BE25D23C11F}"/>
          </ac:picMkLst>
        </pc:picChg>
        <pc:picChg chg="add del mod">
          <ac:chgData name="Puttappanavar, Naveen" userId="e579f00c-3486-4a1c-b926-b7949011b50b" providerId="ADAL" clId="{C5CBF79E-6FAC-42D7-9A28-2C71C588F0F7}" dt="2022-11-04T16:01:53.894" v="5938" actId="14100"/>
          <ac:picMkLst>
            <pc:docMk/>
            <pc:sldMk cId="1412277820" sldId="263"/>
            <ac:picMk id="17" creationId="{79CB9F6E-B7E9-4658-AF84-69297D9C4553}"/>
          </ac:picMkLst>
        </pc:picChg>
        <pc:picChg chg="add mod">
          <ac:chgData name="Puttappanavar, Naveen" userId="e579f00c-3486-4a1c-b926-b7949011b50b" providerId="ADAL" clId="{C5CBF79E-6FAC-42D7-9A28-2C71C588F0F7}" dt="2022-11-04T16:06:39.992" v="6025" actId="1076"/>
          <ac:picMkLst>
            <pc:docMk/>
            <pc:sldMk cId="1412277820" sldId="263"/>
            <ac:picMk id="20" creationId="{5E3B1E1B-0031-4106-9B10-B94DF9F6075D}"/>
          </ac:picMkLst>
        </pc:picChg>
        <pc:picChg chg="add del mod">
          <ac:chgData name="Puttappanavar, Naveen" userId="e579f00c-3486-4a1c-b926-b7949011b50b" providerId="ADAL" clId="{C5CBF79E-6FAC-42D7-9A28-2C71C588F0F7}" dt="2022-10-13T05:28:19.075" v="644" actId="478"/>
          <ac:picMkLst>
            <pc:docMk/>
            <pc:sldMk cId="1412277820" sldId="263"/>
            <ac:picMk id="22" creationId="{1C5CA4B5-BFCA-494C-816B-9A1280195E30}"/>
          </ac:picMkLst>
        </pc:picChg>
        <pc:picChg chg="add del mod">
          <ac:chgData name="Puttappanavar, Naveen" userId="e579f00c-3486-4a1c-b926-b7949011b50b" providerId="ADAL" clId="{C5CBF79E-6FAC-42D7-9A28-2C71C588F0F7}" dt="2022-10-13T05:24:47.567" v="642" actId="478"/>
          <ac:picMkLst>
            <pc:docMk/>
            <pc:sldMk cId="1412277820" sldId="263"/>
            <ac:picMk id="24" creationId="{DB21F79F-C392-48C6-B573-ABAC274C8647}"/>
          </ac:picMkLst>
        </pc:picChg>
        <pc:picChg chg="add mod">
          <ac:chgData name="Puttappanavar, Naveen" userId="e579f00c-3486-4a1c-b926-b7949011b50b" providerId="ADAL" clId="{C5CBF79E-6FAC-42D7-9A28-2C71C588F0F7}" dt="2022-10-13T07:25:58.620" v="910" actId="1076"/>
          <ac:picMkLst>
            <pc:docMk/>
            <pc:sldMk cId="1412277820" sldId="263"/>
            <ac:picMk id="26" creationId="{8906A217-4C74-4C17-AE17-B35FC9F20CA2}"/>
          </ac:picMkLst>
        </pc:picChg>
      </pc:sldChg>
      <pc:sldChg chg="addSp delSp modSp del mod">
        <pc:chgData name="Puttappanavar, Naveen" userId="e579f00c-3486-4a1c-b926-b7949011b50b" providerId="ADAL" clId="{C5CBF79E-6FAC-42D7-9A28-2C71C588F0F7}" dt="2022-10-31T10:57:08.442" v="4376" actId="47"/>
        <pc:sldMkLst>
          <pc:docMk/>
          <pc:sldMk cId="2223129937" sldId="264"/>
        </pc:sldMkLst>
        <pc:spChg chg="del mod">
          <ac:chgData name="Puttappanavar, Naveen" userId="e579f00c-3486-4a1c-b926-b7949011b50b" providerId="ADAL" clId="{C5CBF79E-6FAC-42D7-9A28-2C71C588F0F7}" dt="2022-10-13T07:49:57.997" v="1137" actId="478"/>
          <ac:spMkLst>
            <pc:docMk/>
            <pc:sldMk cId="2223129937" sldId="264"/>
            <ac:spMk id="2" creationId="{F6976CE5-6BF3-4D70-B64B-60935C85060A}"/>
          </ac:spMkLst>
        </pc:spChg>
        <pc:spChg chg="del">
          <ac:chgData name="Puttappanavar, Naveen" userId="e579f00c-3486-4a1c-b926-b7949011b50b" providerId="ADAL" clId="{C5CBF79E-6FAC-42D7-9A28-2C71C588F0F7}" dt="2022-10-13T07:50:00.284" v="1138" actId="478"/>
          <ac:spMkLst>
            <pc:docMk/>
            <pc:sldMk cId="2223129937" sldId="264"/>
            <ac:spMk id="3" creationId="{DFB66398-F4E7-4A2E-896A-F9DD2A544AC0}"/>
          </ac:spMkLst>
        </pc:spChg>
        <pc:spChg chg="add mod">
          <ac:chgData name="Puttappanavar, Naveen" userId="e579f00c-3486-4a1c-b926-b7949011b50b" providerId="ADAL" clId="{C5CBF79E-6FAC-42D7-9A28-2C71C588F0F7}" dt="2022-10-30T08:21:03.953" v="3380" actId="2711"/>
          <ac:spMkLst>
            <pc:docMk/>
            <pc:sldMk cId="2223129937" sldId="264"/>
            <ac:spMk id="4" creationId="{C08426FD-50FA-4769-B6C9-2A8A355F351C}"/>
          </ac:spMkLst>
        </pc:spChg>
      </pc:sldChg>
      <pc:sldChg chg="addSp delSp modSp mod ord modTransition modAnim">
        <pc:chgData name="Puttappanavar, Naveen" userId="e579f00c-3486-4a1c-b926-b7949011b50b" providerId="ADAL" clId="{C5CBF79E-6FAC-42D7-9A28-2C71C588F0F7}" dt="2022-11-01T10:34:48.159" v="5926"/>
        <pc:sldMkLst>
          <pc:docMk/>
          <pc:sldMk cId="1811432090" sldId="265"/>
        </pc:sldMkLst>
        <pc:spChg chg="add del mod">
          <ac:chgData name="Puttappanavar, Naveen" userId="e579f00c-3486-4a1c-b926-b7949011b50b" providerId="ADAL" clId="{C5CBF79E-6FAC-42D7-9A28-2C71C588F0F7}" dt="2022-10-13T05:34:00.977" v="664" actId="478"/>
          <ac:spMkLst>
            <pc:docMk/>
            <pc:sldMk cId="1811432090" sldId="265"/>
            <ac:spMk id="3" creationId="{8153162F-D280-48F9-B3EC-2602C30D5818}"/>
          </ac:spMkLst>
        </pc:spChg>
        <pc:spChg chg="add mod">
          <ac:chgData name="Puttappanavar, Naveen" userId="e579f00c-3486-4a1c-b926-b7949011b50b" providerId="ADAL" clId="{C5CBF79E-6FAC-42D7-9A28-2C71C588F0F7}" dt="2022-10-31T11:18:39.325" v="4621" actId="20577"/>
          <ac:spMkLst>
            <pc:docMk/>
            <pc:sldMk cId="1811432090" sldId="265"/>
            <ac:spMk id="4" creationId="{EB0040EE-C59D-427B-8236-C67CA61B64B4}"/>
          </ac:spMkLst>
        </pc:spChg>
        <pc:spChg chg="add mod">
          <ac:chgData name="Puttappanavar, Naveen" userId="e579f00c-3486-4a1c-b926-b7949011b50b" providerId="ADAL" clId="{C5CBF79E-6FAC-42D7-9A28-2C71C588F0F7}" dt="2022-10-31T11:19:07.658" v="4638" actId="20577"/>
          <ac:spMkLst>
            <pc:docMk/>
            <pc:sldMk cId="1811432090" sldId="265"/>
            <ac:spMk id="7" creationId="{98CF2ED3-92B8-4464-B3CC-61790F5E1438}"/>
          </ac:spMkLst>
        </pc:spChg>
        <pc:spChg chg="add del mod">
          <ac:chgData name="Puttappanavar, Naveen" userId="e579f00c-3486-4a1c-b926-b7949011b50b" providerId="ADAL" clId="{C5CBF79E-6FAC-42D7-9A28-2C71C588F0F7}" dt="2022-10-13T07:45:25.812" v="1051" actId="478"/>
          <ac:spMkLst>
            <pc:docMk/>
            <pc:sldMk cId="1811432090" sldId="265"/>
            <ac:spMk id="8" creationId="{51822502-E683-4CBE-92A5-FEF4091CD433}"/>
          </ac:spMkLst>
        </pc:spChg>
        <pc:spChg chg="add del mod">
          <ac:chgData name="Puttappanavar, Naveen" userId="e579f00c-3486-4a1c-b926-b7949011b50b" providerId="ADAL" clId="{C5CBF79E-6FAC-42D7-9A28-2C71C588F0F7}" dt="2022-10-13T07:43:12.703" v="1025" actId="478"/>
          <ac:spMkLst>
            <pc:docMk/>
            <pc:sldMk cId="1811432090" sldId="265"/>
            <ac:spMk id="9" creationId="{CEB90328-8FBC-4015-A98F-4F8A43CC01AB}"/>
          </ac:spMkLst>
        </pc:spChg>
        <pc:spChg chg="add del mod">
          <ac:chgData name="Puttappanavar, Naveen" userId="e579f00c-3486-4a1c-b926-b7949011b50b" providerId="ADAL" clId="{C5CBF79E-6FAC-42D7-9A28-2C71C588F0F7}" dt="2022-10-13T07:44:34.184" v="1040" actId="478"/>
          <ac:spMkLst>
            <pc:docMk/>
            <pc:sldMk cId="1811432090" sldId="265"/>
            <ac:spMk id="10" creationId="{90CDAC07-C98B-450C-91D0-0A6B02294511}"/>
          </ac:spMkLst>
        </pc:spChg>
        <pc:spChg chg="add del">
          <ac:chgData name="Puttappanavar, Naveen" userId="e579f00c-3486-4a1c-b926-b7949011b50b" providerId="ADAL" clId="{C5CBF79E-6FAC-42D7-9A28-2C71C588F0F7}" dt="2022-10-13T07:43:09.271" v="1024" actId="11529"/>
          <ac:spMkLst>
            <pc:docMk/>
            <pc:sldMk cId="1811432090" sldId="265"/>
            <ac:spMk id="11" creationId="{0ADAAC99-2C11-4425-84A3-F66F1E54DF2F}"/>
          </ac:spMkLst>
        </pc:spChg>
        <pc:spChg chg="add mod">
          <ac:chgData name="Puttappanavar, Naveen" userId="e579f00c-3486-4a1c-b926-b7949011b50b" providerId="ADAL" clId="{C5CBF79E-6FAC-42D7-9A28-2C71C588F0F7}" dt="2022-10-31T11:49:13.784" v="4874" actId="1076"/>
          <ac:spMkLst>
            <pc:docMk/>
            <pc:sldMk cId="1811432090" sldId="265"/>
            <ac:spMk id="12" creationId="{9A3831F8-72C0-450A-9C0F-243E9FAA60C9}"/>
          </ac:spMkLst>
        </pc:spChg>
        <pc:spChg chg="add del mod">
          <ac:chgData name="Puttappanavar, Naveen" userId="e579f00c-3486-4a1c-b926-b7949011b50b" providerId="ADAL" clId="{C5CBF79E-6FAC-42D7-9A28-2C71C588F0F7}" dt="2022-10-13T07:44:58.053" v="1046" actId="11529"/>
          <ac:spMkLst>
            <pc:docMk/>
            <pc:sldMk cId="1811432090" sldId="265"/>
            <ac:spMk id="13" creationId="{1877D86F-4181-484F-AEFA-B9451A958187}"/>
          </ac:spMkLst>
        </pc:spChg>
        <pc:spChg chg="add mod">
          <ac:chgData name="Puttappanavar, Naveen" userId="e579f00c-3486-4a1c-b926-b7949011b50b" providerId="ADAL" clId="{C5CBF79E-6FAC-42D7-9A28-2C71C588F0F7}" dt="2022-10-31T10:57:49.104" v="4379" actId="1076"/>
          <ac:spMkLst>
            <pc:docMk/>
            <pc:sldMk cId="1811432090" sldId="265"/>
            <ac:spMk id="14" creationId="{D6E74231-C72A-48DF-B984-DE07694240D5}"/>
          </ac:spMkLst>
        </pc:spChg>
        <pc:spChg chg="add mod">
          <ac:chgData name="Puttappanavar, Naveen" userId="e579f00c-3486-4a1c-b926-b7949011b50b" providerId="ADAL" clId="{C5CBF79E-6FAC-42D7-9A28-2C71C588F0F7}" dt="2022-10-31T11:37:52.117" v="4814" actId="1076"/>
          <ac:spMkLst>
            <pc:docMk/>
            <pc:sldMk cId="1811432090" sldId="265"/>
            <ac:spMk id="15" creationId="{E36D967A-E4D0-445D-BD84-50C417215403}"/>
          </ac:spMkLst>
        </pc:spChg>
        <pc:picChg chg="add mod">
          <ac:chgData name="Puttappanavar, Naveen" userId="e579f00c-3486-4a1c-b926-b7949011b50b" providerId="ADAL" clId="{C5CBF79E-6FAC-42D7-9A28-2C71C588F0F7}" dt="2022-10-31T11:45:51.897" v="4861" actId="1076"/>
          <ac:picMkLst>
            <pc:docMk/>
            <pc:sldMk cId="1811432090" sldId="265"/>
            <ac:picMk id="6" creationId="{A0F6D922-2C89-4DC7-AA6D-24B11A894B25}"/>
          </ac:picMkLst>
        </pc:picChg>
      </pc:sldChg>
      <pc:sldChg chg="del">
        <pc:chgData name="Puttappanavar, Naveen" userId="e579f00c-3486-4a1c-b926-b7949011b50b" providerId="ADAL" clId="{C5CBF79E-6FAC-42D7-9A28-2C71C588F0F7}" dt="2022-10-30T10:20:35.782" v="3799" actId="47"/>
        <pc:sldMkLst>
          <pc:docMk/>
          <pc:sldMk cId="1581544684" sldId="266"/>
        </pc:sldMkLst>
      </pc:sldChg>
      <pc:sldChg chg="addSp delSp modSp add mod modTransition modAnim">
        <pc:chgData name="Puttappanavar, Naveen" userId="e579f00c-3486-4a1c-b926-b7949011b50b" providerId="ADAL" clId="{C5CBF79E-6FAC-42D7-9A28-2C71C588F0F7}" dt="2022-11-01T10:34:48.159" v="5926"/>
        <pc:sldMkLst>
          <pc:docMk/>
          <pc:sldMk cId="1705658086" sldId="267"/>
        </pc:sldMkLst>
        <pc:spChg chg="mod">
          <ac:chgData name="Puttappanavar, Naveen" userId="e579f00c-3486-4a1c-b926-b7949011b50b" providerId="ADAL" clId="{C5CBF79E-6FAC-42D7-9A28-2C71C588F0F7}" dt="2022-10-30T08:21:55.214" v="3384" actId="2711"/>
          <ac:spMkLst>
            <pc:docMk/>
            <pc:sldMk cId="1705658086" sldId="267"/>
            <ac:spMk id="4" creationId="{C08426FD-50FA-4769-B6C9-2A8A355F351C}"/>
          </ac:spMkLst>
        </pc:spChg>
        <pc:spChg chg="add del mod">
          <ac:chgData name="Puttappanavar, Naveen" userId="e579f00c-3486-4a1c-b926-b7949011b50b" providerId="ADAL" clId="{C5CBF79E-6FAC-42D7-9A28-2C71C588F0F7}" dt="2022-10-30T06:42:51.143" v="2962" actId="478"/>
          <ac:spMkLst>
            <pc:docMk/>
            <pc:sldMk cId="1705658086" sldId="267"/>
            <ac:spMk id="7" creationId="{FC1EC696-D40B-D548-2F83-10BFF05548FD}"/>
          </ac:spMkLst>
        </pc:spChg>
        <pc:spChg chg="add del mod">
          <ac:chgData name="Puttappanavar, Naveen" userId="e579f00c-3486-4a1c-b926-b7949011b50b" providerId="ADAL" clId="{C5CBF79E-6FAC-42D7-9A28-2C71C588F0F7}" dt="2022-10-30T06:42:48.812" v="2961" actId="478"/>
          <ac:spMkLst>
            <pc:docMk/>
            <pc:sldMk cId="1705658086" sldId="267"/>
            <ac:spMk id="8" creationId="{AB65E771-8C58-A0A8-8E08-E767AF784CAA}"/>
          </ac:spMkLst>
        </pc:spChg>
        <pc:spChg chg="add mod">
          <ac:chgData name="Puttappanavar, Naveen" userId="e579f00c-3486-4a1c-b926-b7949011b50b" providerId="ADAL" clId="{C5CBF79E-6FAC-42D7-9A28-2C71C588F0F7}" dt="2022-10-30T06:43:04.385" v="2963" actId="1076"/>
          <ac:spMkLst>
            <pc:docMk/>
            <pc:sldMk cId="1705658086" sldId="267"/>
            <ac:spMk id="9" creationId="{C8198BC8-91AC-3061-8AB2-E7E0EA1A3C4D}"/>
          </ac:spMkLst>
        </pc:spChg>
        <pc:spChg chg="add mod">
          <ac:chgData name="Puttappanavar, Naveen" userId="e579f00c-3486-4a1c-b926-b7949011b50b" providerId="ADAL" clId="{C5CBF79E-6FAC-42D7-9A28-2C71C588F0F7}" dt="2022-10-30T06:43:15.369" v="2964" actId="1076"/>
          <ac:spMkLst>
            <pc:docMk/>
            <pc:sldMk cId="1705658086" sldId="267"/>
            <ac:spMk id="10" creationId="{CE03C13C-9859-E7B6-007D-F8324A02A969}"/>
          </ac:spMkLst>
        </pc:spChg>
        <pc:spChg chg="add del">
          <ac:chgData name="Puttappanavar, Naveen" userId="e579f00c-3486-4a1c-b926-b7949011b50b" providerId="ADAL" clId="{C5CBF79E-6FAC-42D7-9A28-2C71C588F0F7}" dt="2022-10-30T05:43:24.119" v="2432"/>
          <ac:spMkLst>
            <pc:docMk/>
            <pc:sldMk cId="1705658086" sldId="267"/>
            <ac:spMk id="11" creationId="{89E00F33-8306-475E-0961-B629629B9A8D}"/>
          </ac:spMkLst>
        </pc:spChg>
        <pc:spChg chg="add mod">
          <ac:chgData name="Puttappanavar, Naveen" userId="e579f00c-3486-4a1c-b926-b7949011b50b" providerId="ADAL" clId="{C5CBF79E-6FAC-42D7-9A28-2C71C588F0F7}" dt="2022-10-30T06:43:04.385" v="2963" actId="1076"/>
          <ac:spMkLst>
            <pc:docMk/>
            <pc:sldMk cId="1705658086" sldId="267"/>
            <ac:spMk id="18" creationId="{5F54F0E2-269F-7B8C-BC0A-9203DA9A5952}"/>
          </ac:spMkLst>
        </pc:spChg>
        <pc:spChg chg="add mod">
          <ac:chgData name="Puttappanavar, Naveen" userId="e579f00c-3486-4a1c-b926-b7949011b50b" providerId="ADAL" clId="{C5CBF79E-6FAC-42D7-9A28-2C71C588F0F7}" dt="2022-10-30T06:43:04.385" v="2963" actId="1076"/>
          <ac:spMkLst>
            <pc:docMk/>
            <pc:sldMk cId="1705658086" sldId="267"/>
            <ac:spMk id="19" creationId="{90C05070-5373-2D6C-961A-0FCE830E6085}"/>
          </ac:spMkLst>
        </pc:spChg>
        <pc:spChg chg="add mod">
          <ac:chgData name="Puttappanavar, Naveen" userId="e579f00c-3486-4a1c-b926-b7949011b50b" providerId="ADAL" clId="{C5CBF79E-6FAC-42D7-9A28-2C71C588F0F7}" dt="2022-10-30T06:43:04.385" v="2963" actId="1076"/>
          <ac:spMkLst>
            <pc:docMk/>
            <pc:sldMk cId="1705658086" sldId="267"/>
            <ac:spMk id="20" creationId="{953AC87E-15D9-3F86-375D-47382F2E9885}"/>
          </ac:spMkLst>
        </pc:spChg>
        <pc:spChg chg="add mod">
          <ac:chgData name="Puttappanavar, Naveen" userId="e579f00c-3486-4a1c-b926-b7949011b50b" providerId="ADAL" clId="{C5CBF79E-6FAC-42D7-9A28-2C71C588F0F7}" dt="2022-10-30T06:43:04.385" v="2963" actId="1076"/>
          <ac:spMkLst>
            <pc:docMk/>
            <pc:sldMk cId="1705658086" sldId="267"/>
            <ac:spMk id="27" creationId="{A14CDFFC-EE71-4423-1F93-757843C20AD1}"/>
          </ac:spMkLst>
        </pc:spChg>
        <pc:spChg chg="add del mod">
          <ac:chgData name="Puttappanavar, Naveen" userId="e579f00c-3486-4a1c-b926-b7949011b50b" providerId="ADAL" clId="{C5CBF79E-6FAC-42D7-9A28-2C71C588F0F7}" dt="2022-10-30T06:36:35.884" v="2911"/>
          <ac:spMkLst>
            <pc:docMk/>
            <pc:sldMk cId="1705658086" sldId="267"/>
            <ac:spMk id="28" creationId="{12F0D10E-2108-2942-F879-6C6412225CE5}"/>
          </ac:spMkLst>
        </pc:spChg>
        <pc:spChg chg="add mod">
          <ac:chgData name="Puttappanavar, Naveen" userId="e579f00c-3486-4a1c-b926-b7949011b50b" providerId="ADAL" clId="{C5CBF79E-6FAC-42D7-9A28-2C71C588F0F7}" dt="2022-10-30T06:43:04.385" v="2963" actId="1076"/>
          <ac:spMkLst>
            <pc:docMk/>
            <pc:sldMk cId="1705658086" sldId="267"/>
            <ac:spMk id="29" creationId="{C4744F91-9189-14F1-7C56-28BE41C039CE}"/>
          </ac:spMkLst>
        </pc:spChg>
        <pc:spChg chg="add mod">
          <ac:chgData name="Puttappanavar, Naveen" userId="e579f00c-3486-4a1c-b926-b7949011b50b" providerId="ADAL" clId="{C5CBF79E-6FAC-42D7-9A28-2C71C588F0F7}" dt="2022-10-30T06:43:04.385" v="2963" actId="1076"/>
          <ac:spMkLst>
            <pc:docMk/>
            <pc:sldMk cId="1705658086" sldId="267"/>
            <ac:spMk id="34" creationId="{A8880EA1-6FFF-0CCE-A647-E0ADF3332FD8}"/>
          </ac:spMkLst>
        </pc:spChg>
        <pc:picChg chg="add mod">
          <ac:chgData name="Puttappanavar, Naveen" userId="e579f00c-3486-4a1c-b926-b7949011b50b" providerId="ADAL" clId="{C5CBF79E-6FAC-42D7-9A28-2C71C588F0F7}" dt="2022-10-30T06:43:04.385" v="2963" actId="1076"/>
          <ac:picMkLst>
            <pc:docMk/>
            <pc:sldMk cId="1705658086" sldId="267"/>
            <ac:picMk id="3" creationId="{3E63F53E-6064-EC73-1BF8-C3A57ACCEDE0}"/>
          </ac:picMkLst>
        </pc:picChg>
        <pc:picChg chg="add mod">
          <ac:chgData name="Puttappanavar, Naveen" userId="e579f00c-3486-4a1c-b926-b7949011b50b" providerId="ADAL" clId="{C5CBF79E-6FAC-42D7-9A28-2C71C588F0F7}" dt="2022-10-30T06:43:04.385" v="2963" actId="1076"/>
          <ac:picMkLst>
            <pc:docMk/>
            <pc:sldMk cId="1705658086" sldId="267"/>
            <ac:picMk id="6" creationId="{E29A1DE1-F5BC-1F4C-564B-BCC61F554C52}"/>
          </ac:picMkLst>
        </pc:picChg>
        <pc:picChg chg="add mod">
          <ac:chgData name="Puttappanavar, Naveen" userId="e579f00c-3486-4a1c-b926-b7949011b50b" providerId="ADAL" clId="{C5CBF79E-6FAC-42D7-9A28-2C71C588F0F7}" dt="2022-10-30T06:43:04.385" v="2963" actId="1076"/>
          <ac:picMkLst>
            <pc:docMk/>
            <pc:sldMk cId="1705658086" sldId="267"/>
            <ac:picMk id="13" creationId="{8FE48704-B591-78C7-70EC-668DE0B79206}"/>
          </ac:picMkLst>
        </pc:picChg>
        <pc:picChg chg="add del mod">
          <ac:chgData name="Puttappanavar, Naveen" userId="e579f00c-3486-4a1c-b926-b7949011b50b" providerId="ADAL" clId="{C5CBF79E-6FAC-42D7-9A28-2C71C588F0F7}" dt="2022-10-30T06:13:36.106" v="2648" actId="478"/>
          <ac:picMkLst>
            <pc:docMk/>
            <pc:sldMk cId="1705658086" sldId="267"/>
            <ac:picMk id="15" creationId="{C03D5026-0632-831D-A1FD-4B837AD8344F}"/>
          </ac:picMkLst>
        </pc:picChg>
        <pc:picChg chg="add del mod">
          <ac:chgData name="Puttappanavar, Naveen" userId="e579f00c-3486-4a1c-b926-b7949011b50b" providerId="ADAL" clId="{C5CBF79E-6FAC-42D7-9A28-2C71C588F0F7}" dt="2022-10-30T06:13:55.746" v="2654" actId="478"/>
          <ac:picMkLst>
            <pc:docMk/>
            <pc:sldMk cId="1705658086" sldId="267"/>
            <ac:picMk id="17" creationId="{813E0CD7-8C0A-CAFA-3939-92754A90304D}"/>
          </ac:picMkLst>
        </pc:picChg>
        <pc:picChg chg="add mod">
          <ac:chgData name="Puttappanavar, Naveen" userId="e579f00c-3486-4a1c-b926-b7949011b50b" providerId="ADAL" clId="{C5CBF79E-6FAC-42D7-9A28-2C71C588F0F7}" dt="2022-10-30T06:43:28.610" v="2965" actId="1076"/>
          <ac:picMkLst>
            <pc:docMk/>
            <pc:sldMk cId="1705658086" sldId="267"/>
            <ac:picMk id="22" creationId="{F68C0121-205B-9F6A-465F-B61E262626A9}"/>
          </ac:picMkLst>
        </pc:picChg>
        <pc:picChg chg="add mod">
          <ac:chgData name="Puttappanavar, Naveen" userId="e579f00c-3486-4a1c-b926-b7949011b50b" providerId="ADAL" clId="{C5CBF79E-6FAC-42D7-9A28-2C71C588F0F7}" dt="2022-10-30T06:43:04.385" v="2963" actId="1076"/>
          <ac:picMkLst>
            <pc:docMk/>
            <pc:sldMk cId="1705658086" sldId="267"/>
            <ac:picMk id="24" creationId="{9D07941F-CEAA-6E47-20D2-4FF753998157}"/>
          </ac:picMkLst>
        </pc:picChg>
        <pc:picChg chg="add mod">
          <ac:chgData name="Puttappanavar, Naveen" userId="e579f00c-3486-4a1c-b926-b7949011b50b" providerId="ADAL" clId="{C5CBF79E-6FAC-42D7-9A28-2C71C588F0F7}" dt="2022-10-30T06:43:04.385" v="2963" actId="1076"/>
          <ac:picMkLst>
            <pc:docMk/>
            <pc:sldMk cId="1705658086" sldId="267"/>
            <ac:picMk id="26" creationId="{D3CAA584-2984-59EB-AD3B-A439FC517E6A}"/>
          </ac:picMkLst>
        </pc:picChg>
        <pc:picChg chg="add mod">
          <ac:chgData name="Puttappanavar, Naveen" userId="e579f00c-3486-4a1c-b926-b7949011b50b" providerId="ADAL" clId="{C5CBF79E-6FAC-42D7-9A28-2C71C588F0F7}" dt="2022-10-30T06:43:04.385" v="2963" actId="1076"/>
          <ac:picMkLst>
            <pc:docMk/>
            <pc:sldMk cId="1705658086" sldId="267"/>
            <ac:picMk id="31" creationId="{32A15E6F-1E38-CE43-2F38-562EE76B5F81}"/>
          </ac:picMkLst>
        </pc:picChg>
        <pc:picChg chg="add mod">
          <ac:chgData name="Puttappanavar, Naveen" userId="e579f00c-3486-4a1c-b926-b7949011b50b" providerId="ADAL" clId="{C5CBF79E-6FAC-42D7-9A28-2C71C588F0F7}" dt="2022-10-30T06:43:04.385" v="2963" actId="1076"/>
          <ac:picMkLst>
            <pc:docMk/>
            <pc:sldMk cId="1705658086" sldId="267"/>
            <ac:picMk id="33" creationId="{E5E2415E-43D1-AE60-CC3A-2A6B073D1CDC}"/>
          </ac:picMkLst>
        </pc:picChg>
        <pc:picChg chg="add del">
          <ac:chgData name="Puttappanavar, Naveen" userId="e579f00c-3486-4a1c-b926-b7949011b50b" providerId="ADAL" clId="{C5CBF79E-6FAC-42D7-9A28-2C71C588F0F7}" dt="2022-10-30T05:43:24.119" v="2432"/>
          <ac:picMkLst>
            <pc:docMk/>
            <pc:sldMk cId="1705658086" sldId="267"/>
            <ac:picMk id="1026" creationId="{439D7F88-6060-119B-92EB-7CD07F37F877}"/>
          </ac:picMkLst>
        </pc:picChg>
      </pc:sldChg>
      <pc:sldChg chg="modSp add del mod">
        <pc:chgData name="Puttappanavar, Naveen" userId="e579f00c-3486-4a1c-b926-b7949011b50b" providerId="ADAL" clId="{C5CBF79E-6FAC-42D7-9A28-2C71C588F0F7}" dt="2022-10-27T05:44:27.895" v="1874" actId="2696"/>
        <pc:sldMkLst>
          <pc:docMk/>
          <pc:sldMk cId="4082619057" sldId="268"/>
        </pc:sldMkLst>
        <pc:spChg chg="mod">
          <ac:chgData name="Puttappanavar, Naveen" userId="e579f00c-3486-4a1c-b926-b7949011b50b" providerId="ADAL" clId="{C5CBF79E-6FAC-42D7-9A28-2C71C588F0F7}" dt="2022-10-13T07:53:19.636" v="1251" actId="113"/>
          <ac:spMkLst>
            <pc:docMk/>
            <pc:sldMk cId="4082619057" sldId="268"/>
            <ac:spMk id="4" creationId="{C08426FD-50FA-4769-B6C9-2A8A355F351C}"/>
          </ac:spMkLst>
        </pc:spChg>
      </pc:sldChg>
      <pc:sldChg chg="addSp delSp modSp add mod modTransition modAnim">
        <pc:chgData name="Puttappanavar, Naveen" userId="e579f00c-3486-4a1c-b926-b7949011b50b" providerId="ADAL" clId="{C5CBF79E-6FAC-42D7-9A28-2C71C588F0F7}" dt="2022-11-01T10:34:48.159" v="5926"/>
        <pc:sldMkLst>
          <pc:docMk/>
          <pc:sldMk cId="2518576693" sldId="269"/>
        </pc:sldMkLst>
        <pc:spChg chg="mod">
          <ac:chgData name="Puttappanavar, Naveen" userId="e579f00c-3486-4a1c-b926-b7949011b50b" providerId="ADAL" clId="{C5CBF79E-6FAC-42D7-9A28-2C71C588F0F7}" dt="2022-10-31T11:24:15.038" v="4718" actId="20577"/>
          <ac:spMkLst>
            <pc:docMk/>
            <pc:sldMk cId="2518576693" sldId="269"/>
            <ac:spMk id="4" creationId="{C08426FD-50FA-4769-B6C9-2A8A355F351C}"/>
          </ac:spMkLst>
        </pc:spChg>
        <pc:graphicFrameChg chg="add del mod modGraphic">
          <ac:chgData name="Puttappanavar, Naveen" userId="e579f00c-3486-4a1c-b926-b7949011b50b" providerId="ADAL" clId="{C5CBF79E-6FAC-42D7-9A28-2C71C588F0F7}" dt="2022-10-30T07:49:38.947" v="3084" actId="478"/>
          <ac:graphicFrameMkLst>
            <pc:docMk/>
            <pc:sldMk cId="2518576693" sldId="269"/>
            <ac:graphicFrameMk id="5" creationId="{D1262F46-53DA-F244-56FF-AB94FBD0876B}"/>
          </ac:graphicFrameMkLst>
        </pc:graphicFrameChg>
        <pc:picChg chg="add del mod">
          <ac:chgData name="Puttappanavar, Naveen" userId="e579f00c-3486-4a1c-b926-b7949011b50b" providerId="ADAL" clId="{C5CBF79E-6FAC-42D7-9A28-2C71C588F0F7}" dt="2022-10-30T07:35:32.988" v="3039" actId="478"/>
          <ac:picMkLst>
            <pc:docMk/>
            <pc:sldMk cId="2518576693" sldId="269"/>
            <ac:picMk id="3" creationId="{BB6B32F5-0F1C-2725-2ECB-1555501B70AA}"/>
          </ac:picMkLst>
        </pc:picChg>
        <pc:picChg chg="add del mod">
          <ac:chgData name="Puttappanavar, Naveen" userId="e579f00c-3486-4a1c-b926-b7949011b50b" providerId="ADAL" clId="{C5CBF79E-6FAC-42D7-9A28-2C71C588F0F7}" dt="2022-10-30T07:51:37.713" v="3100" actId="478"/>
          <ac:picMkLst>
            <pc:docMk/>
            <pc:sldMk cId="2518576693" sldId="269"/>
            <ac:picMk id="7" creationId="{832544AB-F163-7FE9-A542-6B160A2E7836}"/>
          </ac:picMkLst>
        </pc:picChg>
        <pc:picChg chg="add del mod">
          <ac:chgData name="Puttappanavar, Naveen" userId="e579f00c-3486-4a1c-b926-b7949011b50b" providerId="ADAL" clId="{C5CBF79E-6FAC-42D7-9A28-2C71C588F0F7}" dt="2022-10-30T07:52:04.129" v="3104" actId="478"/>
          <ac:picMkLst>
            <pc:docMk/>
            <pc:sldMk cId="2518576693" sldId="269"/>
            <ac:picMk id="9" creationId="{4977CF93-1A3F-C81A-F4B2-F7C9BA008A89}"/>
          </ac:picMkLst>
        </pc:picChg>
        <pc:picChg chg="add mod">
          <ac:chgData name="Puttappanavar, Naveen" userId="e579f00c-3486-4a1c-b926-b7949011b50b" providerId="ADAL" clId="{C5CBF79E-6FAC-42D7-9A28-2C71C588F0F7}" dt="2022-11-01T09:56:23.610" v="4963" actId="14861"/>
          <ac:picMkLst>
            <pc:docMk/>
            <pc:sldMk cId="2518576693" sldId="269"/>
            <ac:picMk id="11" creationId="{DFEF2B1E-ED29-DE6F-EA24-1DC5C94A0163}"/>
          </ac:picMkLst>
        </pc:picChg>
      </pc:sldChg>
      <pc:sldChg chg="addSp delSp modSp add mod ord modTransition chgLayout">
        <pc:chgData name="Puttappanavar, Naveen" userId="e579f00c-3486-4a1c-b926-b7949011b50b" providerId="ADAL" clId="{C5CBF79E-6FAC-42D7-9A28-2C71C588F0F7}" dt="2022-11-04T16:19:05.095" v="6043" actId="20577"/>
        <pc:sldMkLst>
          <pc:docMk/>
          <pc:sldMk cId="2403877180" sldId="270"/>
        </pc:sldMkLst>
        <pc:spChg chg="add del mod ord">
          <ac:chgData name="Puttappanavar, Naveen" userId="e579f00c-3486-4a1c-b926-b7949011b50b" providerId="ADAL" clId="{C5CBF79E-6FAC-42D7-9A28-2C71C588F0F7}" dt="2022-10-30T07:56:31.833" v="3136" actId="478"/>
          <ac:spMkLst>
            <pc:docMk/>
            <pc:sldMk cId="2403877180" sldId="270"/>
            <ac:spMk id="2" creationId="{9052521E-3FBA-64F0-BD25-C0536316E85A}"/>
          </ac:spMkLst>
        </pc:spChg>
        <pc:spChg chg="add mod ord">
          <ac:chgData name="Puttappanavar, Naveen" userId="e579f00c-3486-4a1c-b926-b7949011b50b" providerId="ADAL" clId="{C5CBF79E-6FAC-42D7-9A28-2C71C588F0F7}" dt="2022-11-01T09:36:55.162" v="4878" actId="1076"/>
          <ac:spMkLst>
            <pc:docMk/>
            <pc:sldMk cId="2403877180" sldId="270"/>
            <ac:spMk id="3" creationId="{D1F8AAB7-8497-D04B-A11E-F7F7378A372A}"/>
          </ac:spMkLst>
        </pc:spChg>
        <pc:spChg chg="mod">
          <ac:chgData name="Puttappanavar, Naveen" userId="e579f00c-3486-4a1c-b926-b7949011b50b" providerId="ADAL" clId="{C5CBF79E-6FAC-42D7-9A28-2C71C588F0F7}" dt="2022-11-04T16:19:05.095" v="6043" actId="20577"/>
          <ac:spMkLst>
            <pc:docMk/>
            <pc:sldMk cId="2403877180" sldId="270"/>
            <ac:spMk id="4" creationId="{C08426FD-50FA-4769-B6C9-2A8A355F351C}"/>
          </ac:spMkLst>
        </pc:spChg>
        <pc:spChg chg="add mod">
          <ac:chgData name="Puttappanavar, Naveen" userId="e579f00c-3486-4a1c-b926-b7949011b50b" providerId="ADAL" clId="{C5CBF79E-6FAC-42D7-9A28-2C71C588F0F7}" dt="2022-10-30T08:16:04.464" v="3354" actId="14100"/>
          <ac:spMkLst>
            <pc:docMk/>
            <pc:sldMk cId="2403877180" sldId="270"/>
            <ac:spMk id="5" creationId="{9E76E669-3729-4E79-9A42-18C1F9DFA5C8}"/>
          </ac:spMkLst>
        </pc:spChg>
      </pc:sldChg>
      <pc:sldChg chg="modSp add del mod">
        <pc:chgData name="Puttappanavar, Naveen" userId="e579f00c-3486-4a1c-b926-b7949011b50b" providerId="ADAL" clId="{C5CBF79E-6FAC-42D7-9A28-2C71C588F0F7}" dt="2022-10-30T08:10:11.938" v="3233" actId="47"/>
        <pc:sldMkLst>
          <pc:docMk/>
          <pc:sldMk cId="1711982803" sldId="271"/>
        </pc:sldMkLst>
        <pc:spChg chg="mod">
          <ac:chgData name="Puttappanavar, Naveen" userId="e579f00c-3486-4a1c-b926-b7949011b50b" providerId="ADAL" clId="{C5CBF79E-6FAC-42D7-9A28-2C71C588F0F7}" dt="2022-10-13T07:54:24.497" v="1333" actId="20577"/>
          <ac:spMkLst>
            <pc:docMk/>
            <pc:sldMk cId="1711982803" sldId="271"/>
            <ac:spMk id="4" creationId="{C08426FD-50FA-4769-B6C9-2A8A355F351C}"/>
          </ac:spMkLst>
        </pc:spChg>
      </pc:sldChg>
      <pc:sldChg chg="addSp delSp modSp add mod modTransition addAnim delAnim modAnim">
        <pc:chgData name="Puttappanavar, Naveen" userId="e579f00c-3486-4a1c-b926-b7949011b50b" providerId="ADAL" clId="{C5CBF79E-6FAC-42D7-9A28-2C71C588F0F7}" dt="2022-11-01T10:34:48.159" v="5926"/>
        <pc:sldMkLst>
          <pc:docMk/>
          <pc:sldMk cId="1852697889" sldId="272"/>
        </pc:sldMkLst>
        <pc:spChg chg="add mod">
          <ac:chgData name="Puttappanavar, Naveen" userId="e579f00c-3486-4a1c-b926-b7949011b50b" providerId="ADAL" clId="{C5CBF79E-6FAC-42D7-9A28-2C71C588F0F7}" dt="2022-11-01T10:30:39.986" v="5882" actId="1076"/>
          <ac:spMkLst>
            <pc:docMk/>
            <pc:sldMk cId="1852697889" sldId="272"/>
            <ac:spMk id="2" creationId="{831028FF-FE96-4B4F-6FAB-673EC4E14822}"/>
          </ac:spMkLst>
        </pc:spChg>
        <pc:spChg chg="add mod">
          <ac:chgData name="Puttappanavar, Naveen" userId="e579f00c-3486-4a1c-b926-b7949011b50b" providerId="ADAL" clId="{C5CBF79E-6FAC-42D7-9A28-2C71C588F0F7}" dt="2022-11-01T10:30:32.036" v="5879" actId="1076"/>
          <ac:spMkLst>
            <pc:docMk/>
            <pc:sldMk cId="1852697889" sldId="272"/>
            <ac:spMk id="3" creationId="{7C9CEE72-3AA6-5904-9383-BE249EFE74D0}"/>
          </ac:spMkLst>
        </pc:spChg>
        <pc:spChg chg="mod">
          <ac:chgData name="Puttappanavar, Naveen" userId="e579f00c-3486-4a1c-b926-b7949011b50b" providerId="ADAL" clId="{C5CBF79E-6FAC-42D7-9A28-2C71C588F0F7}" dt="2022-10-31T10:36:18.863" v="3836" actId="207"/>
          <ac:spMkLst>
            <pc:docMk/>
            <pc:sldMk cId="1852697889" sldId="272"/>
            <ac:spMk id="4" creationId="{C08426FD-50FA-4769-B6C9-2A8A355F351C}"/>
          </ac:spMkLst>
        </pc:spChg>
        <pc:spChg chg="add del mod">
          <ac:chgData name="Puttappanavar, Naveen" userId="e579f00c-3486-4a1c-b926-b7949011b50b" providerId="ADAL" clId="{C5CBF79E-6FAC-42D7-9A28-2C71C588F0F7}" dt="2022-10-30T08:36:49.352" v="3543" actId="478"/>
          <ac:spMkLst>
            <pc:docMk/>
            <pc:sldMk cId="1852697889" sldId="272"/>
            <ac:spMk id="5" creationId="{4E7EA648-AC6D-88F4-0370-F19044207018}"/>
          </ac:spMkLst>
        </pc:spChg>
        <pc:spChg chg="add del mod">
          <ac:chgData name="Puttappanavar, Naveen" userId="e579f00c-3486-4a1c-b926-b7949011b50b" providerId="ADAL" clId="{C5CBF79E-6FAC-42D7-9A28-2C71C588F0F7}" dt="2022-10-30T08:28:43.076" v="3460" actId="33987"/>
          <ac:spMkLst>
            <pc:docMk/>
            <pc:sldMk cId="1852697889" sldId="272"/>
            <ac:spMk id="6" creationId="{9AEB0433-285C-42C0-27A1-909AA5CB8C02}"/>
          </ac:spMkLst>
        </pc:spChg>
        <pc:spChg chg="add del mod">
          <ac:chgData name="Puttappanavar, Naveen" userId="e579f00c-3486-4a1c-b926-b7949011b50b" providerId="ADAL" clId="{C5CBF79E-6FAC-42D7-9A28-2C71C588F0F7}" dt="2022-10-30T08:34:48.801" v="3506" actId="33987"/>
          <ac:spMkLst>
            <pc:docMk/>
            <pc:sldMk cId="1852697889" sldId="272"/>
            <ac:spMk id="7" creationId="{5F6B8694-80E9-7523-CC2B-89D4DA8660B4}"/>
          </ac:spMkLst>
        </pc:spChg>
        <pc:spChg chg="add del mod">
          <ac:chgData name="Puttappanavar, Naveen" userId="e579f00c-3486-4a1c-b926-b7949011b50b" providerId="ADAL" clId="{C5CBF79E-6FAC-42D7-9A28-2C71C588F0F7}" dt="2022-10-30T08:37:08.757" v="3550"/>
          <ac:spMkLst>
            <pc:docMk/>
            <pc:sldMk cId="1852697889" sldId="272"/>
            <ac:spMk id="8" creationId="{3C425619-47B9-80FC-93B4-4430637819BA}"/>
          </ac:spMkLst>
        </pc:spChg>
        <pc:spChg chg="add mod">
          <ac:chgData name="Puttappanavar, Naveen" userId="e579f00c-3486-4a1c-b926-b7949011b50b" providerId="ADAL" clId="{C5CBF79E-6FAC-42D7-9A28-2C71C588F0F7}" dt="2022-10-31T10:36:18.863" v="3836" actId="207"/>
          <ac:spMkLst>
            <pc:docMk/>
            <pc:sldMk cId="1852697889" sldId="272"/>
            <ac:spMk id="14" creationId="{28B5FD08-D6A1-5D38-D45C-9F160976F52F}"/>
          </ac:spMkLst>
        </pc:spChg>
        <pc:spChg chg="add del mod">
          <ac:chgData name="Puttappanavar, Naveen" userId="e579f00c-3486-4a1c-b926-b7949011b50b" providerId="ADAL" clId="{C5CBF79E-6FAC-42D7-9A28-2C71C588F0F7}" dt="2022-11-01T10:30:35.126" v="5881" actId="478"/>
          <ac:spMkLst>
            <pc:docMk/>
            <pc:sldMk cId="1852697889" sldId="272"/>
            <ac:spMk id="15" creationId="{7E6E9968-CB1C-FCA5-79E4-51DEC210C71D}"/>
          </ac:spMkLst>
        </pc:spChg>
        <pc:spChg chg="add del mod">
          <ac:chgData name="Puttappanavar, Naveen" userId="e579f00c-3486-4a1c-b926-b7949011b50b" providerId="ADAL" clId="{C5CBF79E-6FAC-42D7-9A28-2C71C588F0F7}" dt="2022-11-01T10:30:27.594" v="5877" actId="478"/>
          <ac:spMkLst>
            <pc:docMk/>
            <pc:sldMk cId="1852697889" sldId="272"/>
            <ac:spMk id="16" creationId="{EAA67AD0-0EE7-E889-6121-D2112E49579D}"/>
          </ac:spMkLst>
        </pc:spChg>
        <pc:spChg chg="add mod">
          <ac:chgData name="Puttappanavar, Naveen" userId="e579f00c-3486-4a1c-b926-b7949011b50b" providerId="ADAL" clId="{C5CBF79E-6FAC-42D7-9A28-2C71C588F0F7}" dt="2022-10-31T10:36:18.863" v="3836" actId="207"/>
          <ac:spMkLst>
            <pc:docMk/>
            <pc:sldMk cId="1852697889" sldId="272"/>
            <ac:spMk id="17" creationId="{E47D4E0D-6E76-5A89-E789-0518EB832934}"/>
          </ac:spMkLst>
        </pc:spChg>
        <pc:spChg chg="add mod">
          <ac:chgData name="Puttappanavar, Naveen" userId="e579f00c-3486-4a1c-b926-b7949011b50b" providerId="ADAL" clId="{C5CBF79E-6FAC-42D7-9A28-2C71C588F0F7}" dt="2022-11-01T09:57:41.207" v="4973" actId="1076"/>
          <ac:spMkLst>
            <pc:docMk/>
            <pc:sldMk cId="1852697889" sldId="272"/>
            <ac:spMk id="18" creationId="{80E3E4D8-0DEC-81D0-3642-6154810EF744}"/>
          </ac:spMkLst>
        </pc:spChg>
        <pc:spChg chg="add mod">
          <ac:chgData name="Puttappanavar, Naveen" userId="e579f00c-3486-4a1c-b926-b7949011b50b" providerId="ADAL" clId="{C5CBF79E-6FAC-42D7-9A28-2C71C588F0F7}" dt="2022-10-31T10:36:18.863" v="3836" actId="207"/>
          <ac:spMkLst>
            <pc:docMk/>
            <pc:sldMk cId="1852697889" sldId="272"/>
            <ac:spMk id="19" creationId="{37A83577-36DC-563E-CBD6-139690BA1EC5}"/>
          </ac:spMkLst>
        </pc:spChg>
        <pc:grpChg chg="mod">
          <ac:chgData name="Puttappanavar, Naveen" userId="e579f00c-3486-4a1c-b926-b7949011b50b" providerId="ADAL" clId="{C5CBF79E-6FAC-42D7-9A28-2C71C588F0F7}" dt="2022-10-30T09:50:04.808" v="3624"/>
          <ac:grpSpMkLst>
            <pc:docMk/>
            <pc:sldMk cId="1852697889" sldId="272"/>
            <ac:grpSpMk id="11" creationId="{71C226CA-1985-1959-238E-2773AD908ACC}"/>
          </ac:grpSpMkLst>
        </pc:grpChg>
        <pc:graphicFrameChg chg="add del mod modGraphic">
          <ac:chgData name="Puttappanavar, Naveen" userId="e579f00c-3486-4a1c-b926-b7949011b50b" providerId="ADAL" clId="{C5CBF79E-6FAC-42D7-9A28-2C71C588F0F7}" dt="2022-10-30T08:26:50.008" v="3436" actId="27309"/>
          <ac:graphicFrameMkLst>
            <pc:docMk/>
            <pc:sldMk cId="1852697889" sldId="272"/>
            <ac:graphicFrameMk id="3" creationId="{08A796F3-8E22-FC01-2042-0DAD002E3877}"/>
          </ac:graphicFrameMkLst>
        </pc:graphicFrameChg>
        <pc:inkChg chg="add del mod">
          <ac:chgData name="Puttappanavar, Naveen" userId="e579f00c-3486-4a1c-b926-b7949011b50b" providerId="ADAL" clId="{C5CBF79E-6FAC-42D7-9A28-2C71C588F0F7}" dt="2022-10-30T09:50:05.341" v="3625" actId="9405"/>
          <ac:inkMkLst>
            <pc:docMk/>
            <pc:sldMk cId="1852697889" sldId="272"/>
            <ac:inkMk id="9" creationId="{9F304819-3321-AA12-63C3-1EE5BD599983}"/>
          </ac:inkMkLst>
        </pc:inkChg>
        <pc:inkChg chg="add del mod">
          <ac:chgData name="Puttappanavar, Naveen" userId="e579f00c-3486-4a1c-b926-b7949011b50b" providerId="ADAL" clId="{C5CBF79E-6FAC-42D7-9A28-2C71C588F0F7}" dt="2022-10-30T09:50:04.808" v="3624"/>
          <ac:inkMkLst>
            <pc:docMk/>
            <pc:sldMk cId="1852697889" sldId="272"/>
            <ac:inkMk id="10" creationId="{B05C07F1-4470-9D3C-F790-7B0651470B2F}"/>
          </ac:inkMkLst>
        </pc:inkChg>
        <pc:inkChg chg="add del">
          <ac:chgData name="Puttappanavar, Naveen" userId="e579f00c-3486-4a1c-b926-b7949011b50b" providerId="ADAL" clId="{C5CBF79E-6FAC-42D7-9A28-2C71C588F0F7}" dt="2022-10-30T09:50:04.559" v="3622" actId="9405"/>
          <ac:inkMkLst>
            <pc:docMk/>
            <pc:sldMk cId="1852697889" sldId="272"/>
            <ac:inkMk id="12" creationId="{0ECD9CF7-963A-27CB-CA45-8483B3AAE3F5}"/>
          </ac:inkMkLst>
        </pc:inkChg>
        <pc:inkChg chg="add del">
          <ac:chgData name="Puttappanavar, Naveen" userId="e579f00c-3486-4a1c-b926-b7949011b50b" providerId="ADAL" clId="{C5CBF79E-6FAC-42D7-9A28-2C71C588F0F7}" dt="2022-10-30T09:50:04.318" v="3621" actId="9405"/>
          <ac:inkMkLst>
            <pc:docMk/>
            <pc:sldMk cId="1852697889" sldId="272"/>
            <ac:inkMk id="13" creationId="{C8980AE1-D1CD-56CE-3D2A-81E8F3584DDD}"/>
          </ac:inkMkLst>
        </pc:inkChg>
      </pc:sldChg>
      <pc:sldChg chg="modSp add del mod">
        <pc:chgData name="Puttappanavar, Naveen" userId="e579f00c-3486-4a1c-b926-b7949011b50b" providerId="ADAL" clId="{C5CBF79E-6FAC-42D7-9A28-2C71C588F0F7}" dt="2022-10-30T08:17:33.644" v="3355" actId="2696"/>
        <pc:sldMkLst>
          <pc:docMk/>
          <pc:sldMk cId="3399619691" sldId="273"/>
        </pc:sldMkLst>
        <pc:spChg chg="mod">
          <ac:chgData name="Puttappanavar, Naveen" userId="e579f00c-3486-4a1c-b926-b7949011b50b" providerId="ADAL" clId="{C5CBF79E-6FAC-42D7-9A28-2C71C588F0F7}" dt="2022-10-13T07:55:27" v="1367" actId="20577"/>
          <ac:spMkLst>
            <pc:docMk/>
            <pc:sldMk cId="3399619691" sldId="273"/>
            <ac:spMk id="4" creationId="{C08426FD-50FA-4769-B6C9-2A8A355F351C}"/>
          </ac:spMkLst>
        </pc:spChg>
      </pc:sldChg>
      <pc:sldChg chg="delSp modSp add del mod">
        <pc:chgData name="Puttappanavar, Naveen" userId="e579f00c-3486-4a1c-b926-b7949011b50b" providerId="ADAL" clId="{C5CBF79E-6FAC-42D7-9A28-2C71C588F0F7}" dt="2022-10-30T10:20:32.839" v="3798" actId="47"/>
        <pc:sldMkLst>
          <pc:docMk/>
          <pc:sldMk cId="1637972757" sldId="274"/>
        </pc:sldMkLst>
        <pc:spChg chg="mod">
          <ac:chgData name="Puttappanavar, Naveen" userId="e579f00c-3486-4a1c-b926-b7949011b50b" providerId="ADAL" clId="{C5CBF79E-6FAC-42D7-9A28-2C71C588F0F7}" dt="2022-10-13T07:56:00.736" v="1393" actId="20577"/>
          <ac:spMkLst>
            <pc:docMk/>
            <pc:sldMk cId="1637972757" sldId="274"/>
            <ac:spMk id="4" creationId="{C08426FD-50FA-4769-B6C9-2A8A355F351C}"/>
          </ac:spMkLst>
        </pc:spChg>
        <pc:graphicFrameChg chg="del mod">
          <ac:chgData name="Puttappanavar, Naveen" userId="e579f00c-3486-4a1c-b926-b7949011b50b" providerId="ADAL" clId="{C5CBF79E-6FAC-42D7-9A28-2C71C588F0F7}" dt="2022-10-30T08:23:47.530" v="3392" actId="478"/>
          <ac:graphicFrameMkLst>
            <pc:docMk/>
            <pc:sldMk cId="1637972757" sldId="274"/>
            <ac:graphicFrameMk id="11" creationId="{DBB6E442-6C28-48DB-F130-56D063089017}"/>
          </ac:graphicFrameMkLst>
        </pc:graphicFrameChg>
      </pc:sldChg>
      <pc:sldChg chg="modSp del mod">
        <pc:chgData name="Puttappanavar, Naveen" userId="e579f00c-3486-4a1c-b926-b7949011b50b" providerId="ADAL" clId="{C5CBF79E-6FAC-42D7-9A28-2C71C588F0F7}" dt="2022-10-31T11:00:39.299" v="4420" actId="47"/>
        <pc:sldMkLst>
          <pc:docMk/>
          <pc:sldMk cId="2471821105" sldId="275"/>
        </pc:sldMkLst>
        <pc:spChg chg="mod">
          <ac:chgData name="Puttappanavar, Naveen" userId="e579f00c-3486-4a1c-b926-b7949011b50b" providerId="ADAL" clId="{C5CBF79E-6FAC-42D7-9A28-2C71C588F0F7}" dt="2022-10-30T08:19:55.474" v="3376" actId="2711"/>
          <ac:spMkLst>
            <pc:docMk/>
            <pc:sldMk cId="2471821105" sldId="275"/>
            <ac:spMk id="4" creationId="{C08426FD-50FA-4769-B6C9-2A8A355F351C}"/>
          </ac:spMkLst>
        </pc:spChg>
      </pc:sldChg>
      <pc:sldChg chg="addSp delSp modSp mod ord modTransition delAnim modAnim">
        <pc:chgData name="Puttappanavar, Naveen" userId="e579f00c-3486-4a1c-b926-b7949011b50b" providerId="ADAL" clId="{C5CBF79E-6FAC-42D7-9A28-2C71C588F0F7}" dt="2022-11-04T16:17:01.427" v="6038" actId="313"/>
        <pc:sldMkLst>
          <pc:docMk/>
          <pc:sldMk cId="714281694" sldId="276"/>
        </pc:sldMkLst>
        <pc:spChg chg="add del mod">
          <ac:chgData name="Puttappanavar, Naveen" userId="e579f00c-3486-4a1c-b926-b7949011b50b" providerId="ADAL" clId="{C5CBF79E-6FAC-42D7-9A28-2C71C588F0F7}" dt="2022-10-27T04:28:41.663" v="1432" actId="12084"/>
          <ac:spMkLst>
            <pc:docMk/>
            <pc:sldMk cId="714281694" sldId="276"/>
            <ac:spMk id="2" creationId="{23A81162-900A-66FE-1CC1-C82AB78FD471}"/>
          </ac:spMkLst>
        </pc:spChg>
        <pc:spChg chg="mod">
          <ac:chgData name="Puttappanavar, Naveen" userId="e579f00c-3486-4a1c-b926-b7949011b50b" providerId="ADAL" clId="{C5CBF79E-6FAC-42D7-9A28-2C71C588F0F7}" dt="2022-10-30T05:30:06.238" v="2370" actId="1076"/>
          <ac:spMkLst>
            <pc:docMk/>
            <pc:sldMk cId="714281694" sldId="276"/>
            <ac:spMk id="3" creationId="{3F97ACD2-03A2-D557-6014-1D8486DECDBC}"/>
          </ac:spMkLst>
        </pc:spChg>
        <pc:spChg chg="mod">
          <ac:chgData name="Puttappanavar, Naveen" userId="e579f00c-3486-4a1c-b926-b7949011b50b" providerId="ADAL" clId="{C5CBF79E-6FAC-42D7-9A28-2C71C588F0F7}" dt="2022-10-30T08:21:29.514" v="3382" actId="2711"/>
          <ac:spMkLst>
            <pc:docMk/>
            <pc:sldMk cId="714281694" sldId="276"/>
            <ac:spMk id="4" creationId="{C08426FD-50FA-4769-B6C9-2A8A355F351C}"/>
          </ac:spMkLst>
        </pc:spChg>
        <pc:spChg chg="add del mod">
          <ac:chgData name="Puttappanavar, Naveen" userId="e579f00c-3486-4a1c-b926-b7949011b50b" providerId="ADAL" clId="{C5CBF79E-6FAC-42D7-9A28-2C71C588F0F7}" dt="2022-10-27T04:39:16.276" v="1509" actId="478"/>
          <ac:spMkLst>
            <pc:docMk/>
            <pc:sldMk cId="714281694" sldId="276"/>
            <ac:spMk id="11" creationId="{9896100B-40C8-EA4F-4E09-7B525E1BA34A}"/>
          </ac:spMkLst>
        </pc:spChg>
        <pc:spChg chg="del mod">
          <ac:chgData name="Puttappanavar, Naveen" userId="e579f00c-3486-4a1c-b926-b7949011b50b" providerId="ADAL" clId="{C5CBF79E-6FAC-42D7-9A28-2C71C588F0F7}" dt="2022-10-27T04:21:38.585" v="1425" actId="478"/>
          <ac:spMkLst>
            <pc:docMk/>
            <pc:sldMk cId="714281694" sldId="276"/>
            <ac:spMk id="13" creationId="{4E6CFD68-5035-0F8D-4F9F-E069352C7140}"/>
          </ac:spMkLst>
        </pc:spChg>
        <pc:spChg chg="del mod">
          <ac:chgData name="Puttappanavar, Naveen" userId="e579f00c-3486-4a1c-b926-b7949011b50b" providerId="ADAL" clId="{C5CBF79E-6FAC-42D7-9A28-2C71C588F0F7}" dt="2022-10-27T04:52:39.542" v="1645" actId="478"/>
          <ac:spMkLst>
            <pc:docMk/>
            <pc:sldMk cId="714281694" sldId="276"/>
            <ac:spMk id="14" creationId="{ADDF398B-4908-7E10-99D2-4CAF1B8B2BCC}"/>
          </ac:spMkLst>
        </pc:spChg>
        <pc:spChg chg="add del mod ord">
          <ac:chgData name="Puttappanavar, Naveen" userId="e579f00c-3486-4a1c-b926-b7949011b50b" providerId="ADAL" clId="{C5CBF79E-6FAC-42D7-9A28-2C71C588F0F7}" dt="2022-10-27T05:49:24.908" v="1936" actId="478"/>
          <ac:spMkLst>
            <pc:docMk/>
            <pc:sldMk cId="714281694" sldId="276"/>
            <ac:spMk id="21" creationId="{F2F41508-54A8-0588-8D46-7F8AB4FCF21E}"/>
          </ac:spMkLst>
        </pc:spChg>
        <pc:spChg chg="add del mod">
          <ac:chgData name="Puttappanavar, Naveen" userId="e579f00c-3486-4a1c-b926-b7949011b50b" providerId="ADAL" clId="{C5CBF79E-6FAC-42D7-9A28-2C71C588F0F7}" dt="2022-10-27T05:49:24.908" v="1936" actId="478"/>
          <ac:spMkLst>
            <pc:docMk/>
            <pc:sldMk cId="714281694" sldId="276"/>
            <ac:spMk id="22" creationId="{C6BF199C-6F45-BBAF-4C8A-11FFEB531BA9}"/>
          </ac:spMkLst>
        </pc:spChg>
        <pc:spChg chg="add del">
          <ac:chgData name="Puttappanavar, Naveen" userId="e579f00c-3486-4a1c-b926-b7949011b50b" providerId="ADAL" clId="{C5CBF79E-6FAC-42D7-9A28-2C71C588F0F7}" dt="2022-10-27T04:51:56.029" v="1641" actId="11529"/>
          <ac:spMkLst>
            <pc:docMk/>
            <pc:sldMk cId="714281694" sldId="276"/>
            <ac:spMk id="23" creationId="{92C81F67-DCBC-944D-34DE-771A99E30441}"/>
          </ac:spMkLst>
        </pc:spChg>
        <pc:spChg chg="add del mod">
          <ac:chgData name="Puttappanavar, Naveen" userId="e579f00c-3486-4a1c-b926-b7949011b50b" providerId="ADAL" clId="{C5CBF79E-6FAC-42D7-9A28-2C71C588F0F7}" dt="2022-10-27T04:55:14.408" v="1665" actId="478"/>
          <ac:spMkLst>
            <pc:docMk/>
            <pc:sldMk cId="714281694" sldId="276"/>
            <ac:spMk id="24" creationId="{9034A281-40AE-F776-AB59-D4A98233AFB6}"/>
          </ac:spMkLst>
        </pc:spChg>
        <pc:spChg chg="add del mod">
          <ac:chgData name="Puttappanavar, Naveen" userId="e579f00c-3486-4a1c-b926-b7949011b50b" providerId="ADAL" clId="{C5CBF79E-6FAC-42D7-9A28-2C71C588F0F7}" dt="2022-10-27T05:49:24.908" v="1936" actId="478"/>
          <ac:spMkLst>
            <pc:docMk/>
            <pc:sldMk cId="714281694" sldId="276"/>
            <ac:spMk id="25" creationId="{D185AF1D-ABD8-48E1-B94C-99BB56F0D71D}"/>
          </ac:spMkLst>
        </pc:spChg>
        <pc:spChg chg="add del mod">
          <ac:chgData name="Puttappanavar, Naveen" userId="e579f00c-3486-4a1c-b926-b7949011b50b" providerId="ADAL" clId="{C5CBF79E-6FAC-42D7-9A28-2C71C588F0F7}" dt="2022-10-27T05:49:24.908" v="1936" actId="478"/>
          <ac:spMkLst>
            <pc:docMk/>
            <pc:sldMk cId="714281694" sldId="276"/>
            <ac:spMk id="26" creationId="{11622B43-35D4-4E71-594E-08D149B2D4AF}"/>
          </ac:spMkLst>
        </pc:spChg>
        <pc:spChg chg="add mod">
          <ac:chgData name="Puttappanavar, Naveen" userId="e579f00c-3486-4a1c-b926-b7949011b50b" providerId="ADAL" clId="{C5CBF79E-6FAC-42D7-9A28-2C71C588F0F7}" dt="2022-10-31T11:14:41.876" v="4558" actId="1076"/>
          <ac:spMkLst>
            <pc:docMk/>
            <pc:sldMk cId="714281694" sldId="276"/>
            <ac:spMk id="39" creationId="{268B8E6E-3253-5AAF-B830-E2AA0EB0964B}"/>
          </ac:spMkLst>
        </pc:spChg>
        <pc:spChg chg="add mod">
          <ac:chgData name="Puttappanavar, Naveen" userId="e579f00c-3486-4a1c-b926-b7949011b50b" providerId="ADAL" clId="{C5CBF79E-6FAC-42D7-9A28-2C71C588F0F7}" dt="2022-11-04T16:17:01.427" v="6038" actId="313"/>
          <ac:spMkLst>
            <pc:docMk/>
            <pc:sldMk cId="714281694" sldId="276"/>
            <ac:spMk id="40" creationId="{21D3A637-687E-34F8-2A26-AE0D1EFCB180}"/>
          </ac:spMkLst>
        </pc:spChg>
        <pc:graphicFrameChg chg="add del mod ord">
          <ac:chgData name="Puttappanavar, Naveen" userId="e579f00c-3486-4a1c-b926-b7949011b50b" providerId="ADAL" clId="{C5CBF79E-6FAC-42D7-9A28-2C71C588F0F7}" dt="2022-10-27T05:49:24.908" v="1936" actId="478"/>
          <ac:graphicFrameMkLst>
            <pc:docMk/>
            <pc:sldMk cId="714281694" sldId="276"/>
            <ac:graphicFrameMk id="5" creationId="{5DA8173F-B652-F237-7FC1-89657A8D3971}"/>
          </ac:graphicFrameMkLst>
        </pc:graphicFrameChg>
        <pc:graphicFrameChg chg="add del mod modGraphic">
          <ac:chgData name="Puttappanavar, Naveen" userId="e579f00c-3486-4a1c-b926-b7949011b50b" providerId="ADAL" clId="{C5CBF79E-6FAC-42D7-9A28-2C71C588F0F7}" dt="2022-10-27T05:53:59.670" v="1958" actId="478"/>
          <ac:graphicFrameMkLst>
            <pc:docMk/>
            <pc:sldMk cId="714281694" sldId="276"/>
            <ac:graphicFrameMk id="31" creationId="{7163D4C0-A4E8-901B-C67C-96910661CB3A}"/>
          </ac:graphicFrameMkLst>
        </pc:graphicFrameChg>
        <pc:graphicFrameChg chg="add del mod modGraphic">
          <ac:chgData name="Puttappanavar, Naveen" userId="e579f00c-3486-4a1c-b926-b7949011b50b" providerId="ADAL" clId="{C5CBF79E-6FAC-42D7-9A28-2C71C588F0F7}" dt="2022-10-27T06:17:43.270" v="2310" actId="478"/>
          <ac:graphicFrameMkLst>
            <pc:docMk/>
            <pc:sldMk cId="714281694" sldId="276"/>
            <ac:graphicFrameMk id="32" creationId="{240331FF-6DF8-95E0-EB4C-DE9E15EB6DF3}"/>
          </ac:graphicFrameMkLst>
        </pc:graphicFrameChg>
        <pc:picChg chg="add del mod">
          <ac:chgData name="Puttappanavar, Naveen" userId="e579f00c-3486-4a1c-b926-b7949011b50b" providerId="ADAL" clId="{C5CBF79E-6FAC-42D7-9A28-2C71C588F0F7}" dt="2022-10-27T05:49:24.908" v="1936" actId="478"/>
          <ac:picMkLst>
            <pc:docMk/>
            <pc:sldMk cId="714281694" sldId="276"/>
            <ac:picMk id="7" creationId="{E5E8FE10-B55C-E034-27D5-CA48F5B684F5}"/>
          </ac:picMkLst>
        </pc:picChg>
        <pc:picChg chg="add del mod">
          <ac:chgData name="Puttappanavar, Naveen" userId="e579f00c-3486-4a1c-b926-b7949011b50b" providerId="ADAL" clId="{C5CBF79E-6FAC-42D7-9A28-2C71C588F0F7}" dt="2022-10-27T05:49:24.908" v="1936" actId="478"/>
          <ac:picMkLst>
            <pc:docMk/>
            <pc:sldMk cId="714281694" sldId="276"/>
            <ac:picMk id="9" creationId="{B61A66D6-31C0-6006-5600-986DA7D90F1F}"/>
          </ac:picMkLst>
        </pc:picChg>
        <pc:picChg chg="del">
          <ac:chgData name="Puttappanavar, Naveen" userId="e579f00c-3486-4a1c-b926-b7949011b50b" providerId="ADAL" clId="{C5CBF79E-6FAC-42D7-9A28-2C71C588F0F7}" dt="2022-10-27T05:49:24.908" v="1936" actId="478"/>
          <ac:picMkLst>
            <pc:docMk/>
            <pc:sldMk cId="714281694" sldId="276"/>
            <ac:picMk id="10" creationId="{3184E0F9-9C86-9AAC-10C8-8DE0D638A794}"/>
          </ac:picMkLst>
        </pc:picChg>
        <pc:picChg chg="del mod">
          <ac:chgData name="Puttappanavar, Naveen" userId="e579f00c-3486-4a1c-b926-b7949011b50b" providerId="ADAL" clId="{C5CBF79E-6FAC-42D7-9A28-2C71C588F0F7}" dt="2022-10-27T05:49:24.908" v="1936" actId="478"/>
          <ac:picMkLst>
            <pc:docMk/>
            <pc:sldMk cId="714281694" sldId="276"/>
            <ac:picMk id="12" creationId="{0263DF3B-C513-B1FF-D549-C1147A5C94F2}"/>
          </ac:picMkLst>
        </pc:picChg>
        <pc:picChg chg="add del mod">
          <ac:chgData name="Puttappanavar, Naveen" userId="e579f00c-3486-4a1c-b926-b7949011b50b" providerId="ADAL" clId="{C5CBF79E-6FAC-42D7-9A28-2C71C588F0F7}" dt="2022-10-27T05:03:40.936" v="1850" actId="478"/>
          <ac:picMkLst>
            <pc:docMk/>
            <pc:sldMk cId="714281694" sldId="276"/>
            <ac:picMk id="28" creationId="{EB152653-7B9E-BF42-8020-7302850C8179}"/>
          </ac:picMkLst>
        </pc:picChg>
        <pc:picChg chg="add del mod">
          <ac:chgData name="Puttappanavar, Naveen" userId="e579f00c-3486-4a1c-b926-b7949011b50b" providerId="ADAL" clId="{C5CBF79E-6FAC-42D7-9A28-2C71C588F0F7}" dt="2022-10-27T05:49:24.908" v="1936" actId="478"/>
          <ac:picMkLst>
            <pc:docMk/>
            <pc:sldMk cId="714281694" sldId="276"/>
            <ac:picMk id="30" creationId="{F807F987-0651-35C2-5581-503407D17E2A}"/>
          </ac:picMkLst>
        </pc:picChg>
        <pc:picChg chg="add del mod">
          <ac:chgData name="Puttappanavar, Naveen" userId="e579f00c-3486-4a1c-b926-b7949011b50b" providerId="ADAL" clId="{C5CBF79E-6FAC-42D7-9A28-2C71C588F0F7}" dt="2022-10-27T06:06:37.035" v="2270" actId="478"/>
          <ac:picMkLst>
            <pc:docMk/>
            <pc:sldMk cId="714281694" sldId="276"/>
            <ac:picMk id="34" creationId="{53BA0E24-671E-461A-FAD5-C49ABFFB4E15}"/>
          </ac:picMkLst>
        </pc:picChg>
        <pc:picChg chg="add mod">
          <ac:chgData name="Puttappanavar, Naveen" userId="e579f00c-3486-4a1c-b926-b7949011b50b" providerId="ADAL" clId="{C5CBF79E-6FAC-42D7-9A28-2C71C588F0F7}" dt="2022-10-27T06:24:26.357" v="2347" actId="1076"/>
          <ac:picMkLst>
            <pc:docMk/>
            <pc:sldMk cId="714281694" sldId="276"/>
            <ac:picMk id="36" creationId="{CFBDB692-12A2-3E80-8968-1D7EE7B31CA7}"/>
          </ac:picMkLst>
        </pc:picChg>
        <pc:picChg chg="add mod">
          <ac:chgData name="Puttappanavar, Naveen" userId="e579f00c-3486-4a1c-b926-b7949011b50b" providerId="ADAL" clId="{C5CBF79E-6FAC-42D7-9A28-2C71C588F0F7}" dt="2022-10-27T06:25:25.502" v="2355" actId="14100"/>
          <ac:picMkLst>
            <pc:docMk/>
            <pc:sldMk cId="714281694" sldId="276"/>
            <ac:picMk id="38" creationId="{6424F61D-E5EB-5AAE-5EBB-4F0E460BF4C3}"/>
          </ac:picMkLst>
        </pc:picChg>
        <pc:cxnChg chg="add del mod">
          <ac:chgData name="Puttappanavar, Naveen" userId="e579f00c-3486-4a1c-b926-b7949011b50b" providerId="ADAL" clId="{C5CBF79E-6FAC-42D7-9A28-2C71C588F0F7}" dt="2022-10-27T04:41:36.663" v="1512" actId="11529"/>
          <ac:cxnSpMkLst>
            <pc:docMk/>
            <pc:sldMk cId="714281694" sldId="276"/>
            <ac:cxnSpMk id="16" creationId="{FC5A2A4C-168C-DD6C-BFFC-B58A9F7AED13}"/>
          </ac:cxnSpMkLst>
        </pc:cxnChg>
        <pc:cxnChg chg="add del mod">
          <ac:chgData name="Puttappanavar, Naveen" userId="e579f00c-3486-4a1c-b926-b7949011b50b" providerId="ADAL" clId="{C5CBF79E-6FAC-42D7-9A28-2C71C588F0F7}" dt="2022-10-27T05:40:12.306" v="1857" actId="478"/>
          <ac:cxnSpMkLst>
            <pc:docMk/>
            <pc:sldMk cId="714281694" sldId="276"/>
            <ac:cxnSpMk id="18" creationId="{6BE1C486-E276-D21C-6F53-F576C1534216}"/>
          </ac:cxnSpMkLst>
        </pc:cxnChg>
        <pc:cxnChg chg="add del">
          <ac:chgData name="Puttappanavar, Naveen" userId="e579f00c-3486-4a1c-b926-b7949011b50b" providerId="ADAL" clId="{C5CBF79E-6FAC-42D7-9A28-2C71C588F0F7}" dt="2022-10-27T04:42:20.647" v="1516" actId="11529"/>
          <ac:cxnSpMkLst>
            <pc:docMk/>
            <pc:sldMk cId="714281694" sldId="276"/>
            <ac:cxnSpMk id="20" creationId="{4D519ACC-CA85-7625-4291-783A831BC484}"/>
          </ac:cxnSpMkLst>
        </pc:cxnChg>
      </pc:sldChg>
      <pc:sldChg chg="addSp delSp modSp mod ord modTransition modAnim">
        <pc:chgData name="Puttappanavar, Naveen" userId="e579f00c-3486-4a1c-b926-b7949011b50b" providerId="ADAL" clId="{C5CBF79E-6FAC-42D7-9A28-2C71C588F0F7}" dt="2022-11-01T10:38:54.554" v="5929"/>
        <pc:sldMkLst>
          <pc:docMk/>
          <pc:sldMk cId="2513304883" sldId="277"/>
        </pc:sldMkLst>
        <pc:spChg chg="add del mod">
          <ac:chgData name="Puttappanavar, Naveen" userId="e579f00c-3486-4a1c-b926-b7949011b50b" providerId="ADAL" clId="{C5CBF79E-6FAC-42D7-9A28-2C71C588F0F7}" dt="2022-10-31T10:43:09.974" v="3913" actId="478"/>
          <ac:spMkLst>
            <pc:docMk/>
            <pc:sldMk cId="2513304883" sldId="277"/>
            <ac:spMk id="2" creationId="{B2A21B55-E08B-F913-B3C5-DE1FAB4F872D}"/>
          </ac:spMkLst>
        </pc:spChg>
        <pc:spChg chg="add del mod">
          <ac:chgData name="Puttappanavar, Naveen" userId="e579f00c-3486-4a1c-b926-b7949011b50b" providerId="ADAL" clId="{C5CBF79E-6FAC-42D7-9A28-2C71C588F0F7}" dt="2022-10-31T10:51:30.549" v="4241" actId="478"/>
          <ac:spMkLst>
            <pc:docMk/>
            <pc:sldMk cId="2513304883" sldId="277"/>
            <ac:spMk id="3" creationId="{C8E9DC1E-4EA3-C422-5140-24118B5DA3E8}"/>
          </ac:spMkLst>
        </pc:spChg>
        <pc:spChg chg="mod">
          <ac:chgData name="Puttappanavar, Naveen" userId="e579f00c-3486-4a1c-b926-b7949011b50b" providerId="ADAL" clId="{C5CBF79E-6FAC-42D7-9A28-2C71C588F0F7}" dt="2022-10-31T10:41:49.145" v="3895" actId="20577"/>
          <ac:spMkLst>
            <pc:docMk/>
            <pc:sldMk cId="2513304883" sldId="277"/>
            <ac:spMk id="4" creationId="{C08426FD-50FA-4769-B6C9-2A8A355F351C}"/>
          </ac:spMkLst>
        </pc:spChg>
        <pc:spChg chg="add del mod">
          <ac:chgData name="Puttappanavar, Naveen" userId="e579f00c-3486-4a1c-b926-b7949011b50b" providerId="ADAL" clId="{C5CBF79E-6FAC-42D7-9A28-2C71C588F0F7}" dt="2022-10-31T10:54:30.100" v="4365" actId="12084"/>
          <ac:spMkLst>
            <pc:docMk/>
            <pc:sldMk cId="2513304883" sldId="277"/>
            <ac:spMk id="7" creationId="{BE9BA705-A56B-0110-9268-BAE9DE47291A}"/>
          </ac:spMkLst>
        </pc:spChg>
        <pc:graphicFrameChg chg="del">
          <ac:chgData name="Puttappanavar, Naveen" userId="e579f00c-3486-4a1c-b926-b7949011b50b" providerId="ADAL" clId="{C5CBF79E-6FAC-42D7-9A28-2C71C588F0F7}" dt="2022-10-31T10:41:25.411" v="3868" actId="478"/>
          <ac:graphicFrameMkLst>
            <pc:docMk/>
            <pc:sldMk cId="2513304883" sldId="277"/>
            <ac:graphicFrameMk id="8" creationId="{CC9D44AC-35CF-7B40-03FB-C0269587875A}"/>
          </ac:graphicFrameMkLst>
        </pc:graphicFrameChg>
        <pc:graphicFrameChg chg="add mod">
          <ac:chgData name="Puttappanavar, Naveen" userId="e579f00c-3486-4a1c-b926-b7949011b50b" providerId="ADAL" clId="{C5CBF79E-6FAC-42D7-9A28-2C71C588F0F7}" dt="2022-10-31T11:44:52.377" v="4852" actId="2711"/>
          <ac:graphicFrameMkLst>
            <pc:docMk/>
            <pc:sldMk cId="2513304883" sldId="277"/>
            <ac:graphicFrameMk id="9" creationId="{6E86CC76-9198-7C72-7440-BF9A4A7C4818}"/>
          </ac:graphicFrameMkLst>
        </pc:graphicFrameChg>
        <pc:picChg chg="add mod ord">
          <ac:chgData name="Puttappanavar, Naveen" userId="e579f00c-3486-4a1c-b926-b7949011b50b" providerId="ADAL" clId="{C5CBF79E-6FAC-42D7-9A28-2C71C588F0F7}" dt="2022-10-31T11:34:41.998" v="4808" actId="14100"/>
          <ac:picMkLst>
            <pc:docMk/>
            <pc:sldMk cId="2513304883" sldId="277"/>
            <ac:picMk id="6" creationId="{201AE4C5-1F8D-45C0-FD5E-A5A3806E5A97}"/>
          </ac:picMkLst>
        </pc:picChg>
      </pc:sldChg>
      <pc:sldChg chg="delSp modSp add mod ord modTransition delAnim">
        <pc:chgData name="Puttappanavar, Naveen" userId="e579f00c-3486-4a1c-b926-b7949011b50b" providerId="ADAL" clId="{C5CBF79E-6FAC-42D7-9A28-2C71C588F0F7}" dt="2022-11-04T16:17:57.279" v="6042"/>
        <pc:sldMkLst>
          <pc:docMk/>
          <pc:sldMk cId="1129666973" sldId="278"/>
        </pc:sldMkLst>
        <pc:spChg chg="del mod">
          <ac:chgData name="Puttappanavar, Naveen" userId="e579f00c-3486-4a1c-b926-b7949011b50b" providerId="ADAL" clId="{C5CBF79E-6FAC-42D7-9A28-2C71C588F0F7}" dt="2022-11-01T09:49:35.207" v="4925" actId="478"/>
          <ac:spMkLst>
            <pc:docMk/>
            <pc:sldMk cId="1129666973" sldId="278"/>
            <ac:spMk id="3" creationId="{3F97ACD2-03A2-D557-6014-1D8486DECDBC}"/>
          </ac:spMkLst>
        </pc:spChg>
        <pc:spChg chg="mod">
          <ac:chgData name="Puttappanavar, Naveen" userId="e579f00c-3486-4a1c-b926-b7949011b50b" providerId="ADAL" clId="{C5CBF79E-6FAC-42D7-9A28-2C71C588F0F7}" dt="2022-11-01T09:54:36.653" v="4962" actId="20577"/>
          <ac:spMkLst>
            <pc:docMk/>
            <pc:sldMk cId="1129666973" sldId="278"/>
            <ac:spMk id="4" creationId="{C08426FD-50FA-4769-B6C9-2A8A355F351C}"/>
          </ac:spMkLst>
        </pc:spChg>
        <pc:spChg chg="mod">
          <ac:chgData name="Puttappanavar, Naveen" userId="e579f00c-3486-4a1c-b926-b7949011b50b" providerId="ADAL" clId="{C5CBF79E-6FAC-42D7-9A28-2C71C588F0F7}" dt="2022-11-01T09:50:26.797" v="4926" actId="1076"/>
          <ac:spMkLst>
            <pc:docMk/>
            <pc:sldMk cId="1129666973" sldId="278"/>
            <ac:spMk id="21" creationId="{F2F41508-54A8-0588-8D46-7F8AB4FCF21E}"/>
          </ac:spMkLst>
        </pc:spChg>
        <pc:spChg chg="mod">
          <ac:chgData name="Puttappanavar, Naveen" userId="e579f00c-3486-4a1c-b926-b7949011b50b" providerId="ADAL" clId="{C5CBF79E-6FAC-42D7-9A28-2C71C588F0F7}" dt="2022-11-01T09:50:26.797" v="4926" actId="1076"/>
          <ac:spMkLst>
            <pc:docMk/>
            <pc:sldMk cId="1129666973" sldId="278"/>
            <ac:spMk id="22" creationId="{C6BF199C-6F45-BBAF-4C8A-11FFEB531BA9}"/>
          </ac:spMkLst>
        </pc:spChg>
        <pc:spChg chg="mod">
          <ac:chgData name="Puttappanavar, Naveen" userId="e579f00c-3486-4a1c-b926-b7949011b50b" providerId="ADAL" clId="{C5CBF79E-6FAC-42D7-9A28-2C71C588F0F7}" dt="2022-11-01T09:50:26.797" v="4926" actId="1076"/>
          <ac:spMkLst>
            <pc:docMk/>
            <pc:sldMk cId="1129666973" sldId="278"/>
            <ac:spMk id="25" creationId="{D185AF1D-ABD8-48E1-B94C-99BB56F0D71D}"/>
          </ac:spMkLst>
        </pc:spChg>
        <pc:spChg chg="mod">
          <ac:chgData name="Puttappanavar, Naveen" userId="e579f00c-3486-4a1c-b926-b7949011b50b" providerId="ADAL" clId="{C5CBF79E-6FAC-42D7-9A28-2C71C588F0F7}" dt="2022-11-01T09:50:26.797" v="4926" actId="1076"/>
          <ac:spMkLst>
            <pc:docMk/>
            <pc:sldMk cId="1129666973" sldId="278"/>
            <ac:spMk id="26" creationId="{11622B43-35D4-4E71-594E-08D149B2D4AF}"/>
          </ac:spMkLst>
        </pc:spChg>
        <pc:graphicFrameChg chg="mod">
          <ac:chgData name="Puttappanavar, Naveen" userId="e579f00c-3486-4a1c-b926-b7949011b50b" providerId="ADAL" clId="{C5CBF79E-6FAC-42D7-9A28-2C71C588F0F7}" dt="2022-11-01T09:50:26.797" v="4926" actId="1076"/>
          <ac:graphicFrameMkLst>
            <pc:docMk/>
            <pc:sldMk cId="1129666973" sldId="278"/>
            <ac:graphicFrameMk id="5" creationId="{5DA8173F-B652-F237-7FC1-89657A8D3971}"/>
          </ac:graphicFrameMkLst>
        </pc:graphicFrameChg>
        <pc:picChg chg="mod">
          <ac:chgData name="Puttappanavar, Naveen" userId="e579f00c-3486-4a1c-b926-b7949011b50b" providerId="ADAL" clId="{C5CBF79E-6FAC-42D7-9A28-2C71C588F0F7}" dt="2022-11-01T09:50:26.797" v="4926" actId="1076"/>
          <ac:picMkLst>
            <pc:docMk/>
            <pc:sldMk cId="1129666973" sldId="278"/>
            <ac:picMk id="7" creationId="{E5E8FE10-B55C-E034-27D5-CA48F5B684F5}"/>
          </ac:picMkLst>
        </pc:picChg>
        <pc:picChg chg="mod">
          <ac:chgData name="Puttappanavar, Naveen" userId="e579f00c-3486-4a1c-b926-b7949011b50b" providerId="ADAL" clId="{C5CBF79E-6FAC-42D7-9A28-2C71C588F0F7}" dt="2022-11-01T09:50:26.797" v="4926" actId="1076"/>
          <ac:picMkLst>
            <pc:docMk/>
            <pc:sldMk cId="1129666973" sldId="278"/>
            <ac:picMk id="9" creationId="{B61A66D6-31C0-6006-5600-986DA7D90F1F}"/>
          </ac:picMkLst>
        </pc:picChg>
        <pc:picChg chg="mod">
          <ac:chgData name="Puttappanavar, Naveen" userId="e579f00c-3486-4a1c-b926-b7949011b50b" providerId="ADAL" clId="{C5CBF79E-6FAC-42D7-9A28-2C71C588F0F7}" dt="2022-11-01T09:50:26.797" v="4926" actId="1076"/>
          <ac:picMkLst>
            <pc:docMk/>
            <pc:sldMk cId="1129666973" sldId="278"/>
            <ac:picMk id="10" creationId="{3184E0F9-9C86-9AAC-10C8-8DE0D638A794}"/>
          </ac:picMkLst>
        </pc:picChg>
        <pc:picChg chg="mod">
          <ac:chgData name="Puttappanavar, Naveen" userId="e579f00c-3486-4a1c-b926-b7949011b50b" providerId="ADAL" clId="{C5CBF79E-6FAC-42D7-9A28-2C71C588F0F7}" dt="2022-11-01T09:50:26.797" v="4926" actId="1076"/>
          <ac:picMkLst>
            <pc:docMk/>
            <pc:sldMk cId="1129666973" sldId="278"/>
            <ac:picMk id="12" creationId="{0263DF3B-C513-B1FF-D549-C1147A5C94F2}"/>
          </ac:picMkLst>
        </pc:picChg>
        <pc:picChg chg="mod">
          <ac:chgData name="Puttappanavar, Naveen" userId="e579f00c-3486-4a1c-b926-b7949011b50b" providerId="ADAL" clId="{C5CBF79E-6FAC-42D7-9A28-2C71C588F0F7}" dt="2022-11-01T09:50:26.797" v="4926" actId="1076"/>
          <ac:picMkLst>
            <pc:docMk/>
            <pc:sldMk cId="1129666973" sldId="278"/>
            <ac:picMk id="30" creationId="{F807F987-0651-35C2-5581-503407D17E2A}"/>
          </ac:picMkLst>
        </pc:picChg>
      </pc:sldChg>
      <pc:sldChg chg="addSp delSp modSp add mod modTransition modAnim chgLayout">
        <pc:chgData name="Puttappanavar, Naveen" userId="e579f00c-3486-4a1c-b926-b7949011b50b" providerId="ADAL" clId="{C5CBF79E-6FAC-42D7-9A28-2C71C588F0F7}" dt="2022-11-01T10:34:48.159" v="5926"/>
        <pc:sldMkLst>
          <pc:docMk/>
          <pc:sldMk cId="2196592009" sldId="279"/>
        </pc:sldMkLst>
        <pc:spChg chg="add del mod ord">
          <ac:chgData name="Puttappanavar, Naveen" userId="e579f00c-3486-4a1c-b926-b7949011b50b" providerId="ADAL" clId="{C5CBF79E-6FAC-42D7-9A28-2C71C588F0F7}" dt="2022-10-30T06:20:14.784" v="2699" actId="478"/>
          <ac:spMkLst>
            <pc:docMk/>
            <pc:sldMk cId="2196592009" sldId="279"/>
            <ac:spMk id="2" creationId="{9A24BA21-EAD8-0443-EDB9-1619A475A777}"/>
          </ac:spMkLst>
        </pc:spChg>
        <pc:spChg chg="mod">
          <ac:chgData name="Puttappanavar, Naveen" userId="e579f00c-3486-4a1c-b926-b7949011b50b" providerId="ADAL" clId="{C5CBF79E-6FAC-42D7-9A28-2C71C588F0F7}" dt="2022-10-30T08:22:04.657" v="3385" actId="2711"/>
          <ac:spMkLst>
            <pc:docMk/>
            <pc:sldMk cId="2196592009" sldId="279"/>
            <ac:spMk id="4" creationId="{C08426FD-50FA-4769-B6C9-2A8A355F351C}"/>
          </ac:spMkLst>
        </pc:spChg>
        <pc:spChg chg="add mod ord">
          <ac:chgData name="Puttappanavar, Naveen" userId="e579f00c-3486-4a1c-b926-b7949011b50b" providerId="ADAL" clId="{C5CBF79E-6FAC-42D7-9A28-2C71C588F0F7}" dt="2022-10-31T10:37:42.959" v="3839" actId="17032"/>
          <ac:spMkLst>
            <pc:docMk/>
            <pc:sldMk cId="2196592009" sldId="279"/>
            <ac:spMk id="5" creationId="{950AB4BE-2F6F-9191-AF46-12ADE7205E3F}"/>
          </ac:spMkLst>
        </pc:spChg>
        <pc:spChg chg="del">
          <ac:chgData name="Puttappanavar, Naveen" userId="e579f00c-3486-4a1c-b926-b7949011b50b" providerId="ADAL" clId="{C5CBF79E-6FAC-42D7-9A28-2C71C588F0F7}" dt="2022-10-30T06:19:03.483" v="2692" actId="478"/>
          <ac:spMkLst>
            <pc:docMk/>
            <pc:sldMk cId="2196592009" sldId="279"/>
            <ac:spMk id="7" creationId="{FC1EC696-D40B-D548-2F83-10BFF05548FD}"/>
          </ac:spMkLst>
        </pc:spChg>
        <pc:spChg chg="del">
          <ac:chgData name="Puttappanavar, Naveen" userId="e579f00c-3486-4a1c-b926-b7949011b50b" providerId="ADAL" clId="{C5CBF79E-6FAC-42D7-9A28-2C71C588F0F7}" dt="2022-10-30T06:19:06.309" v="2693" actId="478"/>
          <ac:spMkLst>
            <pc:docMk/>
            <pc:sldMk cId="2196592009" sldId="279"/>
            <ac:spMk id="8" creationId="{AB65E771-8C58-A0A8-8E08-E767AF784CAA}"/>
          </ac:spMkLst>
        </pc:spChg>
        <pc:spChg chg="del mod">
          <ac:chgData name="Puttappanavar, Naveen" userId="e579f00c-3486-4a1c-b926-b7949011b50b" providerId="ADAL" clId="{C5CBF79E-6FAC-42D7-9A28-2C71C588F0F7}" dt="2022-10-30T06:18:52.524" v="2691" actId="478"/>
          <ac:spMkLst>
            <pc:docMk/>
            <pc:sldMk cId="2196592009" sldId="279"/>
            <ac:spMk id="9" creationId="{C8198BC8-91AC-3061-8AB2-E7E0EA1A3C4D}"/>
          </ac:spMkLst>
        </pc:spChg>
        <pc:spChg chg="del mod">
          <ac:chgData name="Puttappanavar, Naveen" userId="e579f00c-3486-4a1c-b926-b7949011b50b" providerId="ADAL" clId="{C5CBF79E-6FAC-42D7-9A28-2C71C588F0F7}" dt="2022-10-30T06:19:10.438" v="2695" actId="478"/>
          <ac:spMkLst>
            <pc:docMk/>
            <pc:sldMk cId="2196592009" sldId="279"/>
            <ac:spMk id="10" creationId="{CE03C13C-9859-E7B6-007D-F8324A02A969}"/>
          </ac:spMkLst>
        </pc:spChg>
        <pc:picChg chg="del">
          <ac:chgData name="Puttappanavar, Naveen" userId="e579f00c-3486-4a1c-b926-b7949011b50b" providerId="ADAL" clId="{C5CBF79E-6FAC-42D7-9A28-2C71C588F0F7}" dt="2022-10-30T05:51:15.762" v="2504" actId="478"/>
          <ac:picMkLst>
            <pc:docMk/>
            <pc:sldMk cId="2196592009" sldId="279"/>
            <ac:picMk id="3" creationId="{3E63F53E-6064-EC73-1BF8-C3A57ACCEDE0}"/>
          </ac:picMkLst>
        </pc:picChg>
        <pc:picChg chg="del">
          <ac:chgData name="Puttappanavar, Naveen" userId="e579f00c-3486-4a1c-b926-b7949011b50b" providerId="ADAL" clId="{C5CBF79E-6FAC-42D7-9A28-2C71C588F0F7}" dt="2022-10-30T05:51:17.568" v="2505" actId="478"/>
          <ac:picMkLst>
            <pc:docMk/>
            <pc:sldMk cId="2196592009" sldId="279"/>
            <ac:picMk id="6" creationId="{E29A1DE1-F5BC-1F4C-564B-BCC61F554C52}"/>
          </ac:picMkLst>
        </pc:picChg>
      </pc:sldChg>
      <pc:sldChg chg="add del">
        <pc:chgData name="Puttappanavar, Naveen" userId="e579f00c-3486-4a1c-b926-b7949011b50b" providerId="ADAL" clId="{C5CBF79E-6FAC-42D7-9A28-2C71C588F0F7}" dt="2022-10-30T06:45:23.711" v="2981" actId="2696"/>
        <pc:sldMkLst>
          <pc:docMk/>
          <pc:sldMk cId="117643362" sldId="280"/>
        </pc:sldMkLst>
      </pc:sldChg>
      <pc:sldChg chg="modSp add mod modTransition modAnim">
        <pc:chgData name="Puttappanavar, Naveen" userId="e579f00c-3486-4a1c-b926-b7949011b50b" providerId="ADAL" clId="{C5CBF79E-6FAC-42D7-9A28-2C71C588F0F7}" dt="2022-11-01T10:34:48.159" v="5926"/>
        <pc:sldMkLst>
          <pc:docMk/>
          <pc:sldMk cId="604840780" sldId="280"/>
        </pc:sldMkLst>
        <pc:spChg chg="mod">
          <ac:chgData name="Puttappanavar, Naveen" userId="e579f00c-3486-4a1c-b926-b7949011b50b" providerId="ADAL" clId="{C5CBF79E-6FAC-42D7-9A28-2C71C588F0F7}" dt="2022-10-30T08:37:28.393" v="3559" actId="20577"/>
          <ac:spMkLst>
            <pc:docMk/>
            <pc:sldMk cId="604840780" sldId="280"/>
            <ac:spMk id="4" creationId="{C08426FD-50FA-4769-B6C9-2A8A355F351C}"/>
          </ac:spMkLst>
        </pc:spChg>
        <pc:spChg chg="mod">
          <ac:chgData name="Puttappanavar, Naveen" userId="e579f00c-3486-4a1c-b926-b7949011b50b" providerId="ADAL" clId="{C5CBF79E-6FAC-42D7-9A28-2C71C588F0F7}" dt="2022-10-31T10:36:50.379" v="3838" actId="207"/>
          <ac:spMkLst>
            <pc:docMk/>
            <pc:sldMk cId="604840780" sldId="280"/>
            <ac:spMk id="8" creationId="{3C425619-47B9-80FC-93B4-4430637819BA}"/>
          </ac:spMkLst>
        </pc:spChg>
      </pc:sldChg>
      <pc:sldChg chg="modSp add del mod">
        <pc:chgData name="Puttappanavar, Naveen" userId="e579f00c-3486-4a1c-b926-b7949011b50b" providerId="ADAL" clId="{C5CBF79E-6FAC-42D7-9A28-2C71C588F0F7}" dt="2022-10-30T08:36:36.858" v="3540" actId="2890"/>
        <pc:sldMkLst>
          <pc:docMk/>
          <pc:sldMk cId="1512848207" sldId="280"/>
        </pc:sldMkLst>
        <pc:spChg chg="mod">
          <ac:chgData name="Puttappanavar, Naveen" userId="e579f00c-3486-4a1c-b926-b7949011b50b" providerId="ADAL" clId="{C5CBF79E-6FAC-42D7-9A28-2C71C588F0F7}" dt="2022-10-30T08:36:36.412" v="3539" actId="1076"/>
          <ac:spMkLst>
            <pc:docMk/>
            <pc:sldMk cId="1512848207" sldId="280"/>
            <ac:spMk id="5" creationId="{4E7EA648-AC6D-88F4-0370-F19044207018}"/>
          </ac:spMkLst>
        </pc:spChg>
      </pc:sldChg>
      <pc:sldChg chg="addSp modSp add del mod setBg">
        <pc:chgData name="Puttappanavar, Naveen" userId="e579f00c-3486-4a1c-b926-b7949011b50b" providerId="ADAL" clId="{C5CBF79E-6FAC-42D7-9A28-2C71C588F0F7}" dt="2022-10-30T08:33:57.715" v="3503" actId="47"/>
        <pc:sldMkLst>
          <pc:docMk/>
          <pc:sldMk cId="2180818221" sldId="280"/>
        </pc:sldMkLst>
        <pc:spChg chg="add mod">
          <ac:chgData name="Puttappanavar, Naveen" userId="e579f00c-3486-4a1c-b926-b7949011b50b" providerId="ADAL" clId="{C5CBF79E-6FAC-42D7-9A28-2C71C588F0F7}" dt="2022-10-30T08:25:42.109" v="3420" actId="26606"/>
          <ac:spMkLst>
            <pc:docMk/>
            <pc:sldMk cId="2180818221" sldId="280"/>
            <ac:spMk id="2" creationId="{C7769EC3-DBEC-4CC9-1C01-AFFFED724C83}"/>
          </ac:spMkLst>
        </pc:spChg>
        <pc:spChg chg="mod">
          <ac:chgData name="Puttappanavar, Naveen" userId="e579f00c-3486-4a1c-b926-b7949011b50b" providerId="ADAL" clId="{C5CBF79E-6FAC-42D7-9A28-2C71C588F0F7}" dt="2022-10-30T08:26:12.207" v="3430" actId="122"/>
          <ac:spMkLst>
            <pc:docMk/>
            <pc:sldMk cId="2180818221" sldId="280"/>
            <ac:spMk id="4" creationId="{C08426FD-50FA-4769-B6C9-2A8A355F351C}"/>
          </ac:spMkLst>
        </pc:spChg>
        <pc:spChg chg="add">
          <ac:chgData name="Puttappanavar, Naveen" userId="e579f00c-3486-4a1c-b926-b7949011b50b" providerId="ADAL" clId="{C5CBF79E-6FAC-42D7-9A28-2C71C588F0F7}" dt="2022-10-30T08:25:42.109" v="3420" actId="26606"/>
          <ac:spMkLst>
            <pc:docMk/>
            <pc:sldMk cId="2180818221" sldId="280"/>
            <ac:spMk id="9" creationId="{827B839B-9ADE-406B-8590-F1CAEDED45A1}"/>
          </ac:spMkLst>
        </pc:spChg>
        <pc:spChg chg="add">
          <ac:chgData name="Puttappanavar, Naveen" userId="e579f00c-3486-4a1c-b926-b7949011b50b" providerId="ADAL" clId="{C5CBF79E-6FAC-42D7-9A28-2C71C588F0F7}" dt="2022-10-30T08:25:42.109" v="3420" actId="26606"/>
          <ac:spMkLst>
            <pc:docMk/>
            <pc:sldMk cId="2180818221" sldId="280"/>
            <ac:spMk id="11" creationId="{CFE45BF0-46DB-408C-B5F7-7B11716805D4}"/>
          </ac:spMkLst>
        </pc:spChg>
        <pc:spChg chg="add">
          <ac:chgData name="Puttappanavar, Naveen" userId="e579f00c-3486-4a1c-b926-b7949011b50b" providerId="ADAL" clId="{C5CBF79E-6FAC-42D7-9A28-2C71C588F0F7}" dt="2022-10-30T08:25:42.109" v="3420" actId="26606"/>
          <ac:spMkLst>
            <pc:docMk/>
            <pc:sldMk cId="2180818221" sldId="280"/>
            <ac:spMk id="13" creationId="{2AEBC8F2-97B1-41B4-93F1-2D289E197FBA}"/>
          </ac:spMkLst>
        </pc:spChg>
        <pc:spChg chg="add">
          <ac:chgData name="Puttappanavar, Naveen" userId="e579f00c-3486-4a1c-b926-b7949011b50b" providerId="ADAL" clId="{C5CBF79E-6FAC-42D7-9A28-2C71C588F0F7}" dt="2022-10-30T08:25:42.109" v="3420" actId="26606"/>
          <ac:spMkLst>
            <pc:docMk/>
            <pc:sldMk cId="2180818221" sldId="280"/>
            <ac:spMk id="15" creationId="{472E3A19-F5D5-48FC-BB9C-48C2F68F598B}"/>
          </ac:spMkLst>
        </pc:spChg>
        <pc:spChg chg="add">
          <ac:chgData name="Puttappanavar, Naveen" userId="e579f00c-3486-4a1c-b926-b7949011b50b" providerId="ADAL" clId="{C5CBF79E-6FAC-42D7-9A28-2C71C588F0F7}" dt="2022-10-30T08:25:42.109" v="3420" actId="26606"/>
          <ac:spMkLst>
            <pc:docMk/>
            <pc:sldMk cId="2180818221" sldId="280"/>
            <ac:spMk id="17" creationId="{7A62E32F-BB65-43A8-8EB5-92346890E549}"/>
          </ac:spMkLst>
        </pc:spChg>
        <pc:spChg chg="add">
          <ac:chgData name="Puttappanavar, Naveen" userId="e579f00c-3486-4a1c-b926-b7949011b50b" providerId="ADAL" clId="{C5CBF79E-6FAC-42D7-9A28-2C71C588F0F7}" dt="2022-10-30T08:25:42.109" v="3420" actId="26606"/>
          <ac:spMkLst>
            <pc:docMk/>
            <pc:sldMk cId="2180818221" sldId="280"/>
            <ac:spMk id="19" creationId="{14E91B64-9FCC-451E-AFB4-A827D6329367}"/>
          </ac:spMkLst>
        </pc:spChg>
      </pc:sldChg>
      <pc:sldChg chg="addSp delSp modSp add del mod">
        <pc:chgData name="Puttappanavar, Naveen" userId="e579f00c-3486-4a1c-b926-b7949011b50b" providerId="ADAL" clId="{C5CBF79E-6FAC-42D7-9A28-2C71C588F0F7}" dt="2022-10-30T08:33:52.195" v="3501" actId="2890"/>
        <pc:sldMkLst>
          <pc:docMk/>
          <pc:sldMk cId="3074543680" sldId="280"/>
        </pc:sldMkLst>
        <pc:spChg chg="add del mod">
          <ac:chgData name="Puttappanavar, Naveen" userId="e579f00c-3486-4a1c-b926-b7949011b50b" providerId="ADAL" clId="{C5CBF79E-6FAC-42D7-9A28-2C71C588F0F7}" dt="2022-10-30T08:32:41.181" v="3490" actId="33987"/>
          <ac:spMkLst>
            <pc:docMk/>
            <pc:sldMk cId="3074543680" sldId="280"/>
            <ac:spMk id="2" creationId="{9B4EAF3F-3D9E-27CD-362A-6346E710C4F3}"/>
          </ac:spMkLst>
        </pc:spChg>
        <pc:spChg chg="add del mod">
          <ac:chgData name="Puttappanavar, Naveen" userId="e579f00c-3486-4a1c-b926-b7949011b50b" providerId="ADAL" clId="{C5CBF79E-6FAC-42D7-9A28-2C71C588F0F7}" dt="2022-10-30T08:33:01.681" v="3494" actId="33987"/>
          <ac:spMkLst>
            <pc:docMk/>
            <pc:sldMk cId="3074543680" sldId="280"/>
            <ac:spMk id="3" creationId="{C9BC318B-07FC-DE4B-6CAB-CF1C6D4EEB98}"/>
          </ac:spMkLst>
        </pc:spChg>
        <pc:spChg chg="mod">
          <ac:chgData name="Puttappanavar, Naveen" userId="e579f00c-3486-4a1c-b926-b7949011b50b" providerId="ADAL" clId="{C5CBF79E-6FAC-42D7-9A28-2C71C588F0F7}" dt="2022-10-30T08:33:51.346" v="3499" actId="1076"/>
          <ac:spMkLst>
            <pc:docMk/>
            <pc:sldMk cId="3074543680" sldId="280"/>
            <ac:spMk id="5" creationId="{4E7EA648-AC6D-88F4-0370-F19044207018}"/>
          </ac:spMkLst>
        </pc:spChg>
      </pc:sldChg>
      <pc:sldChg chg="addSp delSp modSp add del mod">
        <pc:chgData name="Puttappanavar, Naveen" userId="e579f00c-3486-4a1c-b926-b7949011b50b" providerId="ADAL" clId="{C5CBF79E-6FAC-42D7-9A28-2C71C588F0F7}" dt="2022-11-01T09:36:12.659" v="4876" actId="47"/>
        <pc:sldMkLst>
          <pc:docMk/>
          <pc:sldMk cId="357621829" sldId="281"/>
        </pc:sldMkLst>
        <pc:spChg chg="add del mod">
          <ac:chgData name="Puttappanavar, Naveen" userId="e579f00c-3486-4a1c-b926-b7949011b50b" providerId="ADAL" clId="{C5CBF79E-6FAC-42D7-9A28-2C71C588F0F7}" dt="2022-10-31T10:36:39.948" v="3837" actId="207"/>
          <ac:spMkLst>
            <pc:docMk/>
            <pc:sldMk cId="357621829" sldId="281"/>
            <ac:spMk id="2" creationId="{1E89BD6A-5A92-6A28-F37F-B52407D13270}"/>
          </ac:spMkLst>
        </pc:spChg>
        <pc:spChg chg="add del mod">
          <ac:chgData name="Puttappanavar, Naveen" userId="e579f00c-3486-4a1c-b926-b7949011b50b" providerId="ADAL" clId="{C5CBF79E-6FAC-42D7-9A28-2C71C588F0F7}" dt="2022-10-30T10:11:02.016" v="3770" actId="11529"/>
          <ac:spMkLst>
            <pc:docMk/>
            <pc:sldMk cId="357621829" sldId="281"/>
            <ac:spMk id="3" creationId="{A05383CE-70C9-FD82-842F-601681C904D5}"/>
          </ac:spMkLst>
        </pc:spChg>
        <pc:spChg chg="mod">
          <ac:chgData name="Puttappanavar, Naveen" userId="e579f00c-3486-4a1c-b926-b7949011b50b" providerId="ADAL" clId="{C5CBF79E-6FAC-42D7-9A28-2C71C588F0F7}" dt="2022-10-30T09:42:44.474" v="3580" actId="20577"/>
          <ac:spMkLst>
            <pc:docMk/>
            <pc:sldMk cId="357621829" sldId="281"/>
            <ac:spMk id="4" creationId="{C08426FD-50FA-4769-B6C9-2A8A355F351C}"/>
          </ac:spMkLst>
        </pc:spChg>
      </pc:sldChg>
      <pc:sldChg chg="modSp add ord modTransition modAnim">
        <pc:chgData name="Puttappanavar, Naveen" userId="e579f00c-3486-4a1c-b926-b7949011b50b" providerId="ADAL" clId="{C5CBF79E-6FAC-42D7-9A28-2C71C588F0F7}" dt="2022-11-04T16:15:01.984" v="6028"/>
        <pc:sldMkLst>
          <pc:docMk/>
          <pc:sldMk cId="2954704432" sldId="282"/>
        </pc:sldMkLst>
        <pc:graphicFrameChg chg="mod">
          <ac:chgData name="Puttappanavar, Naveen" userId="e579f00c-3486-4a1c-b926-b7949011b50b" providerId="ADAL" clId="{C5CBF79E-6FAC-42D7-9A28-2C71C588F0F7}" dt="2022-11-04T16:15:01.984" v="6028"/>
          <ac:graphicFrameMkLst>
            <pc:docMk/>
            <pc:sldMk cId="2954704432" sldId="282"/>
            <ac:graphicFrameMk id="8" creationId="{CC9D44AC-35CF-7B40-03FB-C0269587875A}"/>
          </ac:graphicFrameMkLst>
        </pc:graphicFrameChg>
      </pc:sldChg>
      <pc:sldChg chg="modSp add mod modTransition">
        <pc:chgData name="Puttappanavar, Naveen" userId="e579f00c-3486-4a1c-b926-b7949011b50b" providerId="ADAL" clId="{C5CBF79E-6FAC-42D7-9A28-2C71C588F0F7}" dt="2022-11-01T10:34:48.159" v="5926"/>
        <pc:sldMkLst>
          <pc:docMk/>
          <pc:sldMk cId="1983866696" sldId="283"/>
        </pc:sldMkLst>
        <pc:graphicFrameChg chg="mod">
          <ac:chgData name="Puttappanavar, Naveen" userId="e579f00c-3486-4a1c-b926-b7949011b50b" providerId="ADAL" clId="{C5CBF79E-6FAC-42D7-9A28-2C71C588F0F7}" dt="2022-10-31T11:35:08.169" v="4809" actId="13782"/>
          <ac:graphicFrameMkLst>
            <pc:docMk/>
            <pc:sldMk cId="1983866696" sldId="283"/>
            <ac:graphicFrameMk id="9" creationId="{6E86CC76-9198-7C72-7440-BF9A4A7C4818}"/>
          </ac:graphicFrameMkLst>
        </pc:graphicFrameChg>
        <pc:picChg chg="mod">
          <ac:chgData name="Puttappanavar, Naveen" userId="e579f00c-3486-4a1c-b926-b7949011b50b" providerId="ADAL" clId="{C5CBF79E-6FAC-42D7-9A28-2C71C588F0F7}" dt="2022-10-31T11:34:34.805" v="4807" actId="14100"/>
          <ac:picMkLst>
            <pc:docMk/>
            <pc:sldMk cId="1983866696" sldId="283"/>
            <ac:picMk id="6" creationId="{201AE4C5-1F8D-45C0-FD5E-A5A3806E5A97}"/>
          </ac:picMkLst>
        </pc:picChg>
      </pc:sldChg>
      <pc:sldChg chg="modSp add modTransition">
        <pc:chgData name="Puttappanavar, Naveen" userId="e579f00c-3486-4a1c-b926-b7949011b50b" providerId="ADAL" clId="{C5CBF79E-6FAC-42D7-9A28-2C71C588F0F7}" dt="2022-11-01T10:34:48.159" v="5926"/>
        <pc:sldMkLst>
          <pc:docMk/>
          <pc:sldMk cId="1420471190" sldId="284"/>
        </pc:sldMkLst>
        <pc:graphicFrameChg chg="mod">
          <ac:chgData name="Puttappanavar, Naveen" userId="e579f00c-3486-4a1c-b926-b7949011b50b" providerId="ADAL" clId="{C5CBF79E-6FAC-42D7-9A28-2C71C588F0F7}" dt="2022-10-31T11:32:20.243" v="4788" actId="13782"/>
          <ac:graphicFrameMkLst>
            <pc:docMk/>
            <pc:sldMk cId="1420471190" sldId="284"/>
            <ac:graphicFrameMk id="9" creationId="{6E86CC76-9198-7C72-7440-BF9A4A7C4818}"/>
          </ac:graphicFrameMkLst>
        </pc:graphicFrameChg>
      </pc:sldChg>
      <pc:sldChg chg="add del setBg">
        <pc:chgData name="Puttappanavar, Naveen" userId="e579f00c-3486-4a1c-b926-b7949011b50b" providerId="ADAL" clId="{C5CBF79E-6FAC-42D7-9A28-2C71C588F0F7}" dt="2022-10-31T11:25:15.273" v="4720"/>
        <pc:sldMkLst>
          <pc:docMk/>
          <pc:sldMk cId="664987149" sldId="285"/>
        </pc:sldMkLst>
      </pc:sldChg>
      <pc:sldChg chg="modSp add ord modTransition">
        <pc:chgData name="Puttappanavar, Naveen" userId="e579f00c-3486-4a1c-b926-b7949011b50b" providerId="ADAL" clId="{C5CBF79E-6FAC-42D7-9A28-2C71C588F0F7}" dt="2022-11-01T10:34:48.159" v="5926"/>
        <pc:sldMkLst>
          <pc:docMk/>
          <pc:sldMk cId="2791057608" sldId="285"/>
        </pc:sldMkLst>
        <pc:graphicFrameChg chg="mod">
          <ac:chgData name="Puttappanavar, Naveen" userId="e579f00c-3486-4a1c-b926-b7949011b50b" providerId="ADAL" clId="{C5CBF79E-6FAC-42D7-9A28-2C71C588F0F7}" dt="2022-10-31T11:25:48.119" v="4748" actId="20577"/>
          <ac:graphicFrameMkLst>
            <pc:docMk/>
            <pc:sldMk cId="2791057608" sldId="285"/>
            <ac:graphicFrameMk id="9" creationId="{6E86CC76-9198-7C72-7440-BF9A4A7C4818}"/>
          </ac:graphicFrameMkLst>
        </pc:graphicFrameChg>
      </pc:sldChg>
      <pc:sldChg chg="add del setBg">
        <pc:chgData name="Puttappanavar, Naveen" userId="e579f00c-3486-4a1c-b926-b7949011b50b" providerId="ADAL" clId="{C5CBF79E-6FAC-42D7-9A28-2C71C588F0F7}" dt="2022-10-31T11:31:12.952" v="4785"/>
        <pc:sldMkLst>
          <pc:docMk/>
          <pc:sldMk cId="1025959255" sldId="286"/>
        </pc:sldMkLst>
      </pc:sldChg>
      <pc:sldChg chg="addSp delSp modSp add mod modTransition modShow">
        <pc:chgData name="Puttappanavar, Naveen" userId="e579f00c-3486-4a1c-b926-b7949011b50b" providerId="ADAL" clId="{C5CBF79E-6FAC-42D7-9A28-2C71C588F0F7}" dt="2022-11-01T10:38:04.036" v="5927" actId="729"/>
        <pc:sldMkLst>
          <pc:docMk/>
          <pc:sldMk cId="3364170629" sldId="286"/>
        </pc:sldMkLst>
        <pc:spChg chg="del">
          <ac:chgData name="Puttappanavar, Naveen" userId="e579f00c-3486-4a1c-b926-b7949011b50b" providerId="ADAL" clId="{C5CBF79E-6FAC-42D7-9A28-2C71C588F0F7}" dt="2022-11-01T09:58:17.490" v="4978" actId="478"/>
          <ac:spMkLst>
            <pc:docMk/>
            <pc:sldMk cId="3364170629" sldId="286"/>
            <ac:spMk id="5" creationId="{4E7EA648-AC6D-88F4-0370-F19044207018}"/>
          </ac:spMkLst>
        </pc:spChg>
        <pc:spChg chg="del mod">
          <ac:chgData name="Puttappanavar, Naveen" userId="e579f00c-3486-4a1c-b926-b7949011b50b" providerId="ADAL" clId="{C5CBF79E-6FAC-42D7-9A28-2C71C588F0F7}" dt="2022-11-01T09:58:22.386" v="4980" actId="478"/>
          <ac:spMkLst>
            <pc:docMk/>
            <pc:sldMk cId="3364170629" sldId="286"/>
            <ac:spMk id="8" creationId="{3C425619-47B9-80FC-93B4-4430637819BA}"/>
          </ac:spMkLst>
        </pc:spChg>
        <pc:spChg chg="add del">
          <ac:chgData name="Puttappanavar, Naveen" userId="e579f00c-3486-4a1c-b926-b7949011b50b" providerId="ADAL" clId="{C5CBF79E-6FAC-42D7-9A28-2C71C588F0F7}" dt="2022-11-01T10:22:52.378" v="5830" actId="11529"/>
          <ac:spMkLst>
            <pc:docMk/>
            <pc:sldMk cId="3364170629" sldId="286"/>
            <ac:spMk id="9" creationId="{3EC65657-63D5-AFA8-A018-1810264A34FF}"/>
          </ac:spMkLst>
        </pc:spChg>
        <pc:spChg chg="add del mod ord">
          <ac:chgData name="Puttappanavar, Naveen" userId="e579f00c-3486-4a1c-b926-b7949011b50b" providerId="ADAL" clId="{C5CBF79E-6FAC-42D7-9A28-2C71C588F0F7}" dt="2022-11-01T10:25:07.364" v="5874" actId="478"/>
          <ac:spMkLst>
            <pc:docMk/>
            <pc:sldMk cId="3364170629" sldId="286"/>
            <ac:spMk id="10" creationId="{F95CE177-3C61-D4C1-C269-021F803D5606}"/>
          </ac:spMkLst>
        </pc:spChg>
        <pc:picChg chg="add del mod modCrop">
          <ac:chgData name="Puttappanavar, Naveen" userId="e579f00c-3486-4a1c-b926-b7949011b50b" providerId="ADAL" clId="{C5CBF79E-6FAC-42D7-9A28-2C71C588F0F7}" dt="2022-11-01T10:11:10.860" v="5170" actId="478"/>
          <ac:picMkLst>
            <pc:docMk/>
            <pc:sldMk cId="3364170629" sldId="286"/>
            <ac:picMk id="3" creationId="{9122C9BA-3B4F-795C-3109-306B7912D59A}"/>
          </ac:picMkLst>
        </pc:picChg>
        <pc:picChg chg="add del mod">
          <ac:chgData name="Puttappanavar, Naveen" userId="e579f00c-3486-4a1c-b926-b7949011b50b" providerId="ADAL" clId="{C5CBF79E-6FAC-42D7-9A28-2C71C588F0F7}" dt="2022-11-01T10:25:18.240" v="5875" actId="1076"/>
          <ac:picMkLst>
            <pc:docMk/>
            <pc:sldMk cId="3364170629" sldId="286"/>
            <ac:picMk id="7" creationId="{99F238C9-6D7D-2097-A98E-C21006A7E168}"/>
          </ac:picMkLst>
        </pc:picChg>
        <pc:picChg chg="add del mod">
          <ac:chgData name="Puttappanavar, Naveen" userId="e579f00c-3486-4a1c-b926-b7949011b50b" providerId="ADAL" clId="{C5CBF79E-6FAC-42D7-9A28-2C71C588F0F7}" dt="2022-11-01T10:24:55.819" v="5861"/>
          <ac:picMkLst>
            <pc:docMk/>
            <pc:sldMk cId="3364170629" sldId="286"/>
            <ac:picMk id="11" creationId="{2B6C837F-40DF-BA87-12F3-091BC71F2A7C}"/>
          </ac:picMkLst>
        </pc:picChg>
        <pc:picChg chg="add del mod">
          <ac:chgData name="Puttappanavar, Naveen" userId="e579f00c-3486-4a1c-b926-b7949011b50b" providerId="ADAL" clId="{C5CBF79E-6FAC-42D7-9A28-2C71C588F0F7}" dt="2022-11-01T10:24:53.925" v="5857" actId="931"/>
          <ac:picMkLst>
            <pc:docMk/>
            <pc:sldMk cId="3364170629" sldId="286"/>
            <ac:picMk id="13" creationId="{A747098E-486F-8002-6D23-0916A3EB546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A086E4-BA79-4133-B8FF-C0C3482820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EE2EDEF-9D16-47DB-9FA4-BE886448E28C}">
      <dgm:prSet custT="1"/>
      <dgm:spPr/>
      <dgm:t>
        <a:bodyPr/>
        <a:lstStyle/>
        <a:p>
          <a:r>
            <a:rPr lang="en-IN" sz="2400" b="1" dirty="0">
              <a:latin typeface="Bahnschrift SemiBold SemiConden" panose="020B0502040204020203" pitchFamily="34" charset="0"/>
            </a:rPr>
            <a:t>What is Cyber Security?</a:t>
          </a:r>
          <a:endParaRPr lang="en-US" sz="2400" dirty="0">
            <a:latin typeface="Bahnschrift SemiBold SemiConden" panose="020B0502040204020203" pitchFamily="34" charset="0"/>
          </a:endParaRPr>
        </a:p>
      </dgm:t>
    </dgm:pt>
    <dgm:pt modelId="{5DC20978-30B4-4F4E-B395-81635BD505A4}" type="parTrans" cxnId="{846EEF23-41E3-4265-B30F-0E80DAE39243}">
      <dgm:prSet/>
      <dgm:spPr/>
      <dgm:t>
        <a:bodyPr/>
        <a:lstStyle/>
        <a:p>
          <a:endParaRPr lang="en-US"/>
        </a:p>
      </dgm:t>
    </dgm:pt>
    <dgm:pt modelId="{88E8D6ED-AC02-4B03-8A32-421FFCAD2C5B}" type="sibTrans" cxnId="{846EEF23-41E3-4265-B30F-0E80DAE39243}">
      <dgm:prSet/>
      <dgm:spPr/>
      <dgm:t>
        <a:bodyPr/>
        <a:lstStyle/>
        <a:p>
          <a:endParaRPr lang="en-US"/>
        </a:p>
      </dgm:t>
    </dgm:pt>
    <dgm:pt modelId="{6DD6DA6E-51DA-43BB-AB77-6FABD964D790}">
      <dgm:prSet custT="1"/>
      <dgm:spPr/>
      <dgm:t>
        <a:bodyPr/>
        <a:lstStyle/>
        <a:p>
          <a:r>
            <a:rPr lang="en-IN" sz="2400" b="1" dirty="0">
              <a:latin typeface="Bahnschrift SemiBold SemiConden" panose="020B0502040204020203" pitchFamily="34" charset="0"/>
            </a:rPr>
            <a:t>Why Cyber Security?</a:t>
          </a:r>
          <a:endParaRPr lang="en-US" sz="2400" dirty="0">
            <a:latin typeface="Bahnschrift SemiBold SemiConden" panose="020B0502040204020203" pitchFamily="34" charset="0"/>
          </a:endParaRPr>
        </a:p>
      </dgm:t>
    </dgm:pt>
    <dgm:pt modelId="{77BD60C4-3942-4503-9382-68207C043B03}" type="parTrans" cxnId="{D03E5E09-E89D-4BB3-A136-B8ACEC99FF25}">
      <dgm:prSet/>
      <dgm:spPr/>
      <dgm:t>
        <a:bodyPr/>
        <a:lstStyle/>
        <a:p>
          <a:endParaRPr lang="en-US"/>
        </a:p>
      </dgm:t>
    </dgm:pt>
    <dgm:pt modelId="{AE844AD8-5D75-458C-837D-CD2FBF6B8183}" type="sibTrans" cxnId="{D03E5E09-E89D-4BB3-A136-B8ACEC99FF25}">
      <dgm:prSet/>
      <dgm:spPr/>
      <dgm:t>
        <a:bodyPr/>
        <a:lstStyle/>
        <a:p>
          <a:endParaRPr lang="en-US"/>
        </a:p>
      </dgm:t>
    </dgm:pt>
    <dgm:pt modelId="{E71CC380-ABE9-44C9-9C8F-72CD9136557C}">
      <dgm:prSet custT="1"/>
      <dgm:spPr/>
      <dgm:t>
        <a:bodyPr/>
        <a:lstStyle/>
        <a:p>
          <a:r>
            <a:rPr lang="en-IN" sz="2400" b="1" dirty="0">
              <a:latin typeface="Bahnschrift SemiBold SemiConden" panose="020B0502040204020203" pitchFamily="34" charset="0"/>
            </a:rPr>
            <a:t>How does Cyber Security works?</a:t>
          </a:r>
          <a:endParaRPr lang="en-US" sz="2400" dirty="0">
            <a:latin typeface="Bahnschrift SemiBold SemiConden" panose="020B0502040204020203" pitchFamily="34" charset="0"/>
          </a:endParaRPr>
        </a:p>
      </dgm:t>
    </dgm:pt>
    <dgm:pt modelId="{1F1FDB68-C872-447E-B315-778A427FC80C}" type="parTrans" cxnId="{4439BBE0-AC8E-46D8-BCB4-3BE63E9F8635}">
      <dgm:prSet/>
      <dgm:spPr/>
      <dgm:t>
        <a:bodyPr/>
        <a:lstStyle/>
        <a:p>
          <a:endParaRPr lang="en-US"/>
        </a:p>
      </dgm:t>
    </dgm:pt>
    <dgm:pt modelId="{A465A528-7798-4C2B-9462-F6AF966B0F8E}" type="sibTrans" cxnId="{4439BBE0-AC8E-46D8-BCB4-3BE63E9F8635}">
      <dgm:prSet/>
      <dgm:spPr/>
      <dgm:t>
        <a:bodyPr/>
        <a:lstStyle/>
        <a:p>
          <a:endParaRPr lang="en-US"/>
        </a:p>
      </dgm:t>
    </dgm:pt>
    <dgm:pt modelId="{096E6B44-AD8F-4526-889B-DDAE0021017D}">
      <dgm:prSet custT="1"/>
      <dgm:spPr/>
      <dgm:t>
        <a:bodyPr/>
        <a:lstStyle/>
        <a:p>
          <a:r>
            <a:rPr lang="en-US" sz="2400" b="1" dirty="0">
              <a:latin typeface="Bahnschrift SemiBold SemiConden" panose="020B0502040204020203" pitchFamily="34" charset="0"/>
            </a:rPr>
            <a:t>What is Cyber crime?</a:t>
          </a:r>
        </a:p>
      </dgm:t>
    </dgm:pt>
    <dgm:pt modelId="{0441C61F-B246-46EF-91B0-FF504A406389}" type="parTrans" cxnId="{74D7BBCB-6034-4E0A-BB0B-28BCC152E395}">
      <dgm:prSet/>
      <dgm:spPr/>
      <dgm:t>
        <a:bodyPr/>
        <a:lstStyle/>
        <a:p>
          <a:endParaRPr lang="en-US"/>
        </a:p>
      </dgm:t>
    </dgm:pt>
    <dgm:pt modelId="{85346C57-8CAE-417B-908B-9E22066D2BFC}" type="sibTrans" cxnId="{74D7BBCB-6034-4E0A-BB0B-28BCC152E395}">
      <dgm:prSet/>
      <dgm:spPr/>
      <dgm:t>
        <a:bodyPr/>
        <a:lstStyle/>
        <a:p>
          <a:endParaRPr lang="en-US"/>
        </a:p>
      </dgm:t>
    </dgm:pt>
    <dgm:pt modelId="{681B8CD1-C48E-443F-8E5A-03B4590DB0D0}">
      <dgm:prSet custT="1"/>
      <dgm:spPr/>
      <dgm:t>
        <a:bodyPr/>
        <a:lstStyle/>
        <a:p>
          <a:r>
            <a:rPr lang="en-IN" sz="2400" b="1" dirty="0">
              <a:latin typeface="Bahnschrift SemiBold SemiConden" panose="020B0502040204020203" pitchFamily="34" charset="0"/>
            </a:rPr>
            <a:t>Cyber Crime Attacks</a:t>
          </a:r>
          <a:endParaRPr lang="en-US" sz="2400" dirty="0">
            <a:latin typeface="Bahnschrift SemiBold SemiConden" panose="020B0502040204020203" pitchFamily="34" charset="0"/>
          </a:endParaRPr>
        </a:p>
      </dgm:t>
    </dgm:pt>
    <dgm:pt modelId="{F621CD44-C2D4-4D3D-ADB6-B39D58F3743B}" type="parTrans" cxnId="{B85BFF5C-673A-4B5D-936E-F10674BF0016}">
      <dgm:prSet/>
      <dgm:spPr/>
      <dgm:t>
        <a:bodyPr/>
        <a:lstStyle/>
        <a:p>
          <a:endParaRPr lang="en-US"/>
        </a:p>
      </dgm:t>
    </dgm:pt>
    <dgm:pt modelId="{BD671017-2DD6-438A-8A6A-17CC72E145F3}" type="sibTrans" cxnId="{B85BFF5C-673A-4B5D-936E-F10674BF0016}">
      <dgm:prSet/>
      <dgm:spPr/>
      <dgm:t>
        <a:bodyPr/>
        <a:lstStyle/>
        <a:p>
          <a:endParaRPr lang="en-US"/>
        </a:p>
      </dgm:t>
    </dgm:pt>
    <dgm:pt modelId="{CB898E41-A73D-4943-8AF0-2CA50A91E2E1}">
      <dgm:prSet custT="1"/>
      <dgm:spPr/>
      <dgm:t>
        <a:bodyPr/>
        <a:lstStyle/>
        <a:p>
          <a:r>
            <a:rPr lang="en-US" sz="2400" b="1" dirty="0">
              <a:latin typeface="Bahnschrift SemiBold SemiConden" panose="020B0502040204020203" pitchFamily="34" charset="0"/>
            </a:rPr>
            <a:t>Types of Hackers?</a:t>
          </a:r>
        </a:p>
      </dgm:t>
    </dgm:pt>
    <dgm:pt modelId="{40C3B8C4-7417-482C-A3A6-D492A0411AA1}" type="parTrans" cxnId="{94AA18D2-0C14-4E62-A2B5-4FADBEAC764A}">
      <dgm:prSet/>
      <dgm:spPr/>
      <dgm:t>
        <a:bodyPr/>
        <a:lstStyle/>
        <a:p>
          <a:endParaRPr lang="en-US"/>
        </a:p>
      </dgm:t>
    </dgm:pt>
    <dgm:pt modelId="{D64F5FE6-1799-4100-946C-987A6694512C}" type="sibTrans" cxnId="{94AA18D2-0C14-4E62-A2B5-4FADBEAC764A}">
      <dgm:prSet/>
      <dgm:spPr/>
      <dgm:t>
        <a:bodyPr/>
        <a:lstStyle/>
        <a:p>
          <a:endParaRPr lang="en-US"/>
        </a:p>
      </dgm:t>
    </dgm:pt>
    <dgm:pt modelId="{98A930AC-8C35-446E-B32D-ED6547B69AB9}" type="pres">
      <dgm:prSet presAssocID="{75A086E4-BA79-4133-B8FF-C0C3482820C6}" presName="linear" presStyleCnt="0">
        <dgm:presLayoutVars>
          <dgm:animLvl val="lvl"/>
          <dgm:resizeHandles val="exact"/>
        </dgm:presLayoutVars>
      </dgm:prSet>
      <dgm:spPr/>
    </dgm:pt>
    <dgm:pt modelId="{EA7940AC-9715-43FE-AA1B-7F39D38BA98F}" type="pres">
      <dgm:prSet presAssocID="{BEE2EDEF-9D16-47DB-9FA4-BE886448E28C}" presName="parentText" presStyleLbl="node1" presStyleIdx="0" presStyleCnt="6">
        <dgm:presLayoutVars>
          <dgm:chMax val="0"/>
          <dgm:bulletEnabled val="1"/>
        </dgm:presLayoutVars>
      </dgm:prSet>
      <dgm:spPr/>
    </dgm:pt>
    <dgm:pt modelId="{02C172A2-FDB2-4745-BA2D-48DEAC45B58C}" type="pres">
      <dgm:prSet presAssocID="{88E8D6ED-AC02-4B03-8A32-421FFCAD2C5B}" presName="spacer" presStyleCnt="0"/>
      <dgm:spPr/>
    </dgm:pt>
    <dgm:pt modelId="{F90D3613-FEF9-4EAC-A476-FCA30D28E434}" type="pres">
      <dgm:prSet presAssocID="{6DD6DA6E-51DA-43BB-AB77-6FABD964D790}" presName="parentText" presStyleLbl="node1" presStyleIdx="1" presStyleCnt="6" custLinFactNeighborY="26368">
        <dgm:presLayoutVars>
          <dgm:chMax val="0"/>
          <dgm:bulletEnabled val="1"/>
        </dgm:presLayoutVars>
      </dgm:prSet>
      <dgm:spPr/>
    </dgm:pt>
    <dgm:pt modelId="{521C8799-DBE2-429F-9F0E-AA2EC7E0D244}" type="pres">
      <dgm:prSet presAssocID="{AE844AD8-5D75-458C-837D-CD2FBF6B8183}" presName="spacer" presStyleCnt="0"/>
      <dgm:spPr/>
    </dgm:pt>
    <dgm:pt modelId="{5697704D-20C5-443E-8C64-B0E3D4ED6CB6}" type="pres">
      <dgm:prSet presAssocID="{E71CC380-ABE9-44C9-9C8F-72CD9136557C}" presName="parentText" presStyleLbl="node1" presStyleIdx="2" presStyleCnt="6" custLinFactNeighborY="26368">
        <dgm:presLayoutVars>
          <dgm:chMax val="0"/>
          <dgm:bulletEnabled val="1"/>
        </dgm:presLayoutVars>
      </dgm:prSet>
      <dgm:spPr/>
    </dgm:pt>
    <dgm:pt modelId="{73DBFD03-FF4D-4EEF-9C6D-02FAA2214E8F}" type="pres">
      <dgm:prSet presAssocID="{A465A528-7798-4C2B-9462-F6AF966B0F8E}" presName="spacer" presStyleCnt="0"/>
      <dgm:spPr/>
    </dgm:pt>
    <dgm:pt modelId="{BA094837-E6E5-4E00-B18A-B406B2500D03}" type="pres">
      <dgm:prSet presAssocID="{096E6B44-AD8F-4526-889B-DDAE0021017D}" presName="parentText" presStyleLbl="node1" presStyleIdx="3" presStyleCnt="6" custLinFactNeighborX="13634" custLinFactNeighborY="26368">
        <dgm:presLayoutVars>
          <dgm:chMax val="0"/>
          <dgm:bulletEnabled val="1"/>
        </dgm:presLayoutVars>
      </dgm:prSet>
      <dgm:spPr/>
    </dgm:pt>
    <dgm:pt modelId="{F8703906-30EA-4736-B455-1F315509E0D5}" type="pres">
      <dgm:prSet presAssocID="{85346C57-8CAE-417B-908B-9E22066D2BFC}" presName="spacer" presStyleCnt="0"/>
      <dgm:spPr/>
    </dgm:pt>
    <dgm:pt modelId="{ED3161CF-C556-4995-B720-40D8D6A34607}" type="pres">
      <dgm:prSet presAssocID="{681B8CD1-C48E-443F-8E5A-03B4590DB0D0}" presName="parentText" presStyleLbl="node1" presStyleIdx="4" presStyleCnt="6" custLinFactY="100000" custLinFactNeighborX="-2508" custLinFactNeighborY="102069">
        <dgm:presLayoutVars>
          <dgm:chMax val="0"/>
          <dgm:bulletEnabled val="1"/>
        </dgm:presLayoutVars>
      </dgm:prSet>
      <dgm:spPr/>
    </dgm:pt>
    <dgm:pt modelId="{FF5F2581-E729-4611-9D1B-EB610AF03D7B}" type="pres">
      <dgm:prSet presAssocID="{BD671017-2DD6-438A-8A6A-17CC72E145F3}" presName="spacer" presStyleCnt="0"/>
      <dgm:spPr/>
    </dgm:pt>
    <dgm:pt modelId="{95084BDB-ED18-4AEF-90D8-3A5257789CAE}" type="pres">
      <dgm:prSet presAssocID="{CB898E41-A73D-4943-8AF0-2CA50A91E2E1}" presName="parentText" presStyleLbl="node1" presStyleIdx="5" presStyleCnt="6" custLinFactY="-97077" custLinFactNeighborY="-100000">
        <dgm:presLayoutVars>
          <dgm:chMax val="0"/>
          <dgm:bulletEnabled val="1"/>
        </dgm:presLayoutVars>
      </dgm:prSet>
      <dgm:spPr/>
    </dgm:pt>
  </dgm:ptLst>
  <dgm:cxnLst>
    <dgm:cxn modelId="{D03E5E09-E89D-4BB3-A136-B8ACEC99FF25}" srcId="{75A086E4-BA79-4133-B8FF-C0C3482820C6}" destId="{6DD6DA6E-51DA-43BB-AB77-6FABD964D790}" srcOrd="1" destOrd="0" parTransId="{77BD60C4-3942-4503-9382-68207C043B03}" sibTransId="{AE844AD8-5D75-458C-837D-CD2FBF6B8183}"/>
    <dgm:cxn modelId="{BB1BB113-B977-46F7-B4B8-1D9B72DCE4C5}" type="presOf" srcId="{E71CC380-ABE9-44C9-9C8F-72CD9136557C}" destId="{5697704D-20C5-443E-8C64-B0E3D4ED6CB6}" srcOrd="0" destOrd="0" presId="urn:microsoft.com/office/officeart/2005/8/layout/vList2"/>
    <dgm:cxn modelId="{FBFD4019-266A-4C0F-8284-5F989D5574AA}" type="presOf" srcId="{096E6B44-AD8F-4526-889B-DDAE0021017D}" destId="{BA094837-E6E5-4E00-B18A-B406B2500D03}" srcOrd="0" destOrd="0" presId="urn:microsoft.com/office/officeart/2005/8/layout/vList2"/>
    <dgm:cxn modelId="{846EEF23-41E3-4265-B30F-0E80DAE39243}" srcId="{75A086E4-BA79-4133-B8FF-C0C3482820C6}" destId="{BEE2EDEF-9D16-47DB-9FA4-BE886448E28C}" srcOrd="0" destOrd="0" parTransId="{5DC20978-30B4-4F4E-B395-81635BD505A4}" sibTransId="{88E8D6ED-AC02-4B03-8A32-421FFCAD2C5B}"/>
    <dgm:cxn modelId="{2FD38729-1913-4023-AEEF-A51D8340ADFF}" type="presOf" srcId="{75A086E4-BA79-4133-B8FF-C0C3482820C6}" destId="{98A930AC-8C35-446E-B32D-ED6547B69AB9}" srcOrd="0" destOrd="0" presId="urn:microsoft.com/office/officeart/2005/8/layout/vList2"/>
    <dgm:cxn modelId="{F13E5737-9884-4B26-85B8-806D558669FF}" type="presOf" srcId="{BEE2EDEF-9D16-47DB-9FA4-BE886448E28C}" destId="{EA7940AC-9715-43FE-AA1B-7F39D38BA98F}" srcOrd="0" destOrd="0" presId="urn:microsoft.com/office/officeart/2005/8/layout/vList2"/>
    <dgm:cxn modelId="{B85BFF5C-673A-4B5D-936E-F10674BF0016}" srcId="{75A086E4-BA79-4133-B8FF-C0C3482820C6}" destId="{681B8CD1-C48E-443F-8E5A-03B4590DB0D0}" srcOrd="4" destOrd="0" parTransId="{F621CD44-C2D4-4D3D-ADB6-B39D58F3743B}" sibTransId="{BD671017-2DD6-438A-8A6A-17CC72E145F3}"/>
    <dgm:cxn modelId="{33290B8F-67C4-45D5-8AF0-211FEA68D20C}" type="presOf" srcId="{6DD6DA6E-51DA-43BB-AB77-6FABD964D790}" destId="{F90D3613-FEF9-4EAC-A476-FCA30D28E434}" srcOrd="0" destOrd="0" presId="urn:microsoft.com/office/officeart/2005/8/layout/vList2"/>
    <dgm:cxn modelId="{D81C2C91-855B-45E7-BA49-E9DC231B8D9B}" type="presOf" srcId="{681B8CD1-C48E-443F-8E5A-03B4590DB0D0}" destId="{ED3161CF-C556-4995-B720-40D8D6A34607}" srcOrd="0" destOrd="0" presId="urn:microsoft.com/office/officeart/2005/8/layout/vList2"/>
    <dgm:cxn modelId="{74D7BBCB-6034-4E0A-BB0B-28BCC152E395}" srcId="{75A086E4-BA79-4133-B8FF-C0C3482820C6}" destId="{096E6B44-AD8F-4526-889B-DDAE0021017D}" srcOrd="3" destOrd="0" parTransId="{0441C61F-B246-46EF-91B0-FF504A406389}" sibTransId="{85346C57-8CAE-417B-908B-9E22066D2BFC}"/>
    <dgm:cxn modelId="{94AA18D2-0C14-4E62-A2B5-4FADBEAC764A}" srcId="{75A086E4-BA79-4133-B8FF-C0C3482820C6}" destId="{CB898E41-A73D-4943-8AF0-2CA50A91E2E1}" srcOrd="5" destOrd="0" parTransId="{40C3B8C4-7417-482C-A3A6-D492A0411AA1}" sibTransId="{D64F5FE6-1799-4100-946C-987A6694512C}"/>
    <dgm:cxn modelId="{4439BBE0-AC8E-46D8-BCB4-3BE63E9F8635}" srcId="{75A086E4-BA79-4133-B8FF-C0C3482820C6}" destId="{E71CC380-ABE9-44C9-9C8F-72CD9136557C}" srcOrd="2" destOrd="0" parTransId="{1F1FDB68-C872-447E-B315-778A427FC80C}" sibTransId="{A465A528-7798-4C2B-9462-F6AF966B0F8E}"/>
    <dgm:cxn modelId="{6C6B82FD-8030-4197-9395-7E3E12361CCF}" type="presOf" srcId="{CB898E41-A73D-4943-8AF0-2CA50A91E2E1}" destId="{95084BDB-ED18-4AEF-90D8-3A5257789CAE}" srcOrd="0" destOrd="0" presId="urn:microsoft.com/office/officeart/2005/8/layout/vList2"/>
    <dgm:cxn modelId="{DF0E42AA-070A-4769-9286-C570A4EB3121}" type="presParOf" srcId="{98A930AC-8C35-446E-B32D-ED6547B69AB9}" destId="{EA7940AC-9715-43FE-AA1B-7F39D38BA98F}" srcOrd="0" destOrd="0" presId="urn:microsoft.com/office/officeart/2005/8/layout/vList2"/>
    <dgm:cxn modelId="{30BC952B-A1D1-4464-869F-67D08D0E592D}" type="presParOf" srcId="{98A930AC-8C35-446E-B32D-ED6547B69AB9}" destId="{02C172A2-FDB2-4745-BA2D-48DEAC45B58C}" srcOrd="1" destOrd="0" presId="urn:microsoft.com/office/officeart/2005/8/layout/vList2"/>
    <dgm:cxn modelId="{70ADDEF9-9194-4AE8-9F8E-8F9BCFF5FC0F}" type="presParOf" srcId="{98A930AC-8C35-446E-B32D-ED6547B69AB9}" destId="{F90D3613-FEF9-4EAC-A476-FCA30D28E434}" srcOrd="2" destOrd="0" presId="urn:microsoft.com/office/officeart/2005/8/layout/vList2"/>
    <dgm:cxn modelId="{57296DAC-BFD5-474E-9255-1690CC02A26E}" type="presParOf" srcId="{98A930AC-8C35-446E-B32D-ED6547B69AB9}" destId="{521C8799-DBE2-429F-9F0E-AA2EC7E0D244}" srcOrd="3" destOrd="0" presId="urn:microsoft.com/office/officeart/2005/8/layout/vList2"/>
    <dgm:cxn modelId="{A742E103-098F-4580-B4D4-42F4648C2C3A}" type="presParOf" srcId="{98A930AC-8C35-446E-B32D-ED6547B69AB9}" destId="{5697704D-20C5-443E-8C64-B0E3D4ED6CB6}" srcOrd="4" destOrd="0" presId="urn:microsoft.com/office/officeart/2005/8/layout/vList2"/>
    <dgm:cxn modelId="{CDFC2A83-EC20-4D3B-94C3-E18A4954858D}" type="presParOf" srcId="{98A930AC-8C35-446E-B32D-ED6547B69AB9}" destId="{73DBFD03-FF4D-4EEF-9C6D-02FAA2214E8F}" srcOrd="5" destOrd="0" presId="urn:microsoft.com/office/officeart/2005/8/layout/vList2"/>
    <dgm:cxn modelId="{E7D868C3-D687-4017-B596-36C4C49962AD}" type="presParOf" srcId="{98A930AC-8C35-446E-B32D-ED6547B69AB9}" destId="{BA094837-E6E5-4E00-B18A-B406B2500D03}" srcOrd="6" destOrd="0" presId="urn:microsoft.com/office/officeart/2005/8/layout/vList2"/>
    <dgm:cxn modelId="{DC1FDB45-A815-4427-A06E-374E71693112}" type="presParOf" srcId="{98A930AC-8C35-446E-B32D-ED6547B69AB9}" destId="{F8703906-30EA-4736-B455-1F315509E0D5}" srcOrd="7" destOrd="0" presId="urn:microsoft.com/office/officeart/2005/8/layout/vList2"/>
    <dgm:cxn modelId="{65B23CD4-3029-4D63-9319-10299B4E6699}" type="presParOf" srcId="{98A930AC-8C35-446E-B32D-ED6547B69AB9}" destId="{ED3161CF-C556-4995-B720-40D8D6A34607}" srcOrd="8" destOrd="0" presId="urn:microsoft.com/office/officeart/2005/8/layout/vList2"/>
    <dgm:cxn modelId="{52880380-CE7C-4247-A326-DECD23C1A5CE}" type="presParOf" srcId="{98A930AC-8C35-446E-B32D-ED6547B69AB9}" destId="{FF5F2581-E729-4611-9D1B-EB610AF03D7B}" srcOrd="9" destOrd="0" presId="urn:microsoft.com/office/officeart/2005/8/layout/vList2"/>
    <dgm:cxn modelId="{2896872E-073C-439B-A2DB-1A023834B1E6}" type="presParOf" srcId="{98A930AC-8C35-446E-B32D-ED6547B69AB9}" destId="{95084BDB-ED18-4AEF-90D8-3A5257789CAE}"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020F1-F053-424F-B13A-B516D770164E}"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2CD9FE6B-8D2B-4321-9B73-565018428209}">
      <dgm:prSet/>
      <dgm:spPr/>
      <dgm:t>
        <a:bodyPr/>
        <a:lstStyle/>
        <a:p>
          <a:r>
            <a:rPr lang="en-US" dirty="0">
              <a:latin typeface="Bahnschrift SemiBold SemiConden" panose="020B0502040204020203" pitchFamily="34" charset="0"/>
            </a:rPr>
            <a:t>What is cyber security?</a:t>
          </a:r>
          <a:endParaRPr lang="en-IN" dirty="0">
            <a:latin typeface="Bahnschrift SemiBold SemiConden" panose="020B0502040204020203" pitchFamily="34" charset="0"/>
          </a:endParaRPr>
        </a:p>
      </dgm:t>
    </dgm:pt>
    <dgm:pt modelId="{0F1CD3FF-DE2E-442F-B9EA-D65458F4F411}" type="parTrans" cxnId="{A42A9591-6ABB-4B4B-A950-DEAB0BD51F9E}">
      <dgm:prSet/>
      <dgm:spPr/>
      <dgm:t>
        <a:bodyPr/>
        <a:lstStyle/>
        <a:p>
          <a:endParaRPr lang="en-IN"/>
        </a:p>
      </dgm:t>
    </dgm:pt>
    <dgm:pt modelId="{8D549FAA-B006-4C8F-947F-916C339F1BA9}" type="sibTrans" cxnId="{A42A9591-6ABB-4B4B-A950-DEAB0BD51F9E}">
      <dgm:prSet/>
      <dgm:spPr/>
      <dgm:t>
        <a:bodyPr/>
        <a:lstStyle/>
        <a:p>
          <a:endParaRPr lang="en-IN"/>
        </a:p>
      </dgm:t>
    </dgm:pt>
    <dgm:pt modelId="{C80EBCB0-31F4-48EB-B7D9-C9567CE1BBE0}" type="pres">
      <dgm:prSet presAssocID="{9E9020F1-F053-424F-B13A-B516D770164E}" presName="Name0" presStyleCnt="0">
        <dgm:presLayoutVars>
          <dgm:chMax val="7"/>
          <dgm:chPref val="7"/>
          <dgm:dir/>
          <dgm:animLvl val="lvl"/>
        </dgm:presLayoutVars>
      </dgm:prSet>
      <dgm:spPr/>
    </dgm:pt>
    <dgm:pt modelId="{5CFE1244-4398-4ECE-8016-1F206E25731B}" type="pres">
      <dgm:prSet presAssocID="{2CD9FE6B-8D2B-4321-9B73-565018428209}" presName="Accent1" presStyleCnt="0"/>
      <dgm:spPr/>
    </dgm:pt>
    <dgm:pt modelId="{CA5EE846-2289-47F0-A7B0-513EB8ABC727}" type="pres">
      <dgm:prSet presAssocID="{2CD9FE6B-8D2B-4321-9B73-565018428209}" presName="Accent" presStyleLbl="node1" presStyleIdx="0" presStyleCnt="1"/>
      <dgm:spPr/>
    </dgm:pt>
    <dgm:pt modelId="{D60450F0-2C4B-4805-887C-9665A96CD797}" type="pres">
      <dgm:prSet presAssocID="{2CD9FE6B-8D2B-4321-9B73-565018428209}" presName="Parent1" presStyleLbl="revTx" presStyleIdx="0" presStyleCnt="1">
        <dgm:presLayoutVars>
          <dgm:chMax val="1"/>
          <dgm:chPref val="1"/>
          <dgm:bulletEnabled val="1"/>
        </dgm:presLayoutVars>
      </dgm:prSet>
      <dgm:spPr/>
    </dgm:pt>
  </dgm:ptLst>
  <dgm:cxnLst>
    <dgm:cxn modelId="{A42A9591-6ABB-4B4B-A950-DEAB0BD51F9E}" srcId="{9E9020F1-F053-424F-B13A-B516D770164E}" destId="{2CD9FE6B-8D2B-4321-9B73-565018428209}" srcOrd="0" destOrd="0" parTransId="{0F1CD3FF-DE2E-442F-B9EA-D65458F4F411}" sibTransId="{8D549FAA-B006-4C8F-947F-916C339F1BA9}"/>
    <dgm:cxn modelId="{B7F14C9C-DF44-49DA-BA5D-87635203FD8F}" type="presOf" srcId="{2CD9FE6B-8D2B-4321-9B73-565018428209}" destId="{D60450F0-2C4B-4805-887C-9665A96CD797}" srcOrd="0" destOrd="0" presId="urn:microsoft.com/office/officeart/2009/layout/CircleArrowProcess"/>
    <dgm:cxn modelId="{4BC54DB5-2CB4-4BED-8B67-D4C0CF2A451F}" type="presOf" srcId="{9E9020F1-F053-424F-B13A-B516D770164E}" destId="{C80EBCB0-31F4-48EB-B7D9-C9567CE1BBE0}" srcOrd="0" destOrd="0" presId="urn:microsoft.com/office/officeart/2009/layout/CircleArrowProcess"/>
    <dgm:cxn modelId="{26CA378B-5DAD-4D1C-B86E-D786819E71D3}" type="presParOf" srcId="{C80EBCB0-31F4-48EB-B7D9-C9567CE1BBE0}" destId="{5CFE1244-4398-4ECE-8016-1F206E25731B}" srcOrd="0" destOrd="0" presId="urn:microsoft.com/office/officeart/2009/layout/CircleArrowProcess"/>
    <dgm:cxn modelId="{7414B94B-6BEC-4E20-A336-1E16AE31E636}" type="presParOf" srcId="{5CFE1244-4398-4ECE-8016-1F206E25731B}" destId="{CA5EE846-2289-47F0-A7B0-513EB8ABC727}" srcOrd="0" destOrd="0" presId="urn:microsoft.com/office/officeart/2009/layout/CircleArrowProcess"/>
    <dgm:cxn modelId="{ECC0B663-839F-4949-B82B-99342E756F4A}" type="presParOf" srcId="{C80EBCB0-31F4-48EB-B7D9-C9567CE1BBE0}" destId="{D60450F0-2C4B-4805-887C-9665A96CD797}" srcOrd="1"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9020F1-F053-424F-B13A-B516D770164E}"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IN"/>
        </a:p>
      </dgm:t>
    </dgm:pt>
    <dgm:pt modelId="{2CD9FE6B-8D2B-4321-9B73-565018428209}">
      <dgm:prSet/>
      <dgm:spPr/>
      <dgm:t>
        <a:bodyPr/>
        <a:lstStyle/>
        <a:p>
          <a:r>
            <a:rPr lang="en-US" dirty="0"/>
            <a:t>Why do we need cyber security?</a:t>
          </a:r>
          <a:endParaRPr lang="en-IN" dirty="0"/>
        </a:p>
      </dgm:t>
    </dgm:pt>
    <dgm:pt modelId="{0F1CD3FF-DE2E-442F-B9EA-D65458F4F411}" type="parTrans" cxnId="{A42A9591-6ABB-4B4B-A950-DEAB0BD51F9E}">
      <dgm:prSet/>
      <dgm:spPr/>
      <dgm:t>
        <a:bodyPr/>
        <a:lstStyle/>
        <a:p>
          <a:endParaRPr lang="en-IN"/>
        </a:p>
      </dgm:t>
    </dgm:pt>
    <dgm:pt modelId="{8D549FAA-B006-4C8F-947F-916C339F1BA9}" type="sibTrans" cxnId="{A42A9591-6ABB-4B4B-A950-DEAB0BD51F9E}">
      <dgm:prSet/>
      <dgm:spPr/>
      <dgm:t>
        <a:bodyPr/>
        <a:lstStyle/>
        <a:p>
          <a:endParaRPr lang="en-IN"/>
        </a:p>
      </dgm:t>
    </dgm:pt>
    <dgm:pt modelId="{6EEC9C5F-8264-48AF-84E3-84FEB5477BBF}" type="pres">
      <dgm:prSet presAssocID="{9E9020F1-F053-424F-B13A-B516D770164E}" presName="composite" presStyleCnt="0">
        <dgm:presLayoutVars>
          <dgm:chMax val="3"/>
          <dgm:animLvl val="lvl"/>
          <dgm:resizeHandles val="exact"/>
        </dgm:presLayoutVars>
      </dgm:prSet>
      <dgm:spPr/>
    </dgm:pt>
    <dgm:pt modelId="{DCDB9398-3C3A-4859-ADC2-0C92EA9CC3EA}" type="pres">
      <dgm:prSet presAssocID="{2CD9FE6B-8D2B-4321-9B73-565018428209}" presName="gear1" presStyleLbl="node1" presStyleIdx="0" presStyleCnt="1" custLinFactNeighborY="-1290">
        <dgm:presLayoutVars>
          <dgm:chMax val="1"/>
          <dgm:bulletEnabled val="1"/>
        </dgm:presLayoutVars>
      </dgm:prSet>
      <dgm:spPr/>
    </dgm:pt>
    <dgm:pt modelId="{CC8DFDD1-411A-4D19-986F-A5D242206517}" type="pres">
      <dgm:prSet presAssocID="{2CD9FE6B-8D2B-4321-9B73-565018428209}" presName="gear1srcNode" presStyleLbl="node1" presStyleIdx="0" presStyleCnt="1"/>
      <dgm:spPr/>
    </dgm:pt>
    <dgm:pt modelId="{74DC727B-AC81-4FFB-91E8-C70AFBEBA9DF}" type="pres">
      <dgm:prSet presAssocID="{2CD9FE6B-8D2B-4321-9B73-565018428209}" presName="gear1dstNode" presStyleLbl="node1" presStyleIdx="0" presStyleCnt="1"/>
      <dgm:spPr/>
    </dgm:pt>
    <dgm:pt modelId="{94FA0941-ACBC-4FDF-92E6-564CF7DF1092}" type="pres">
      <dgm:prSet presAssocID="{8D549FAA-B006-4C8F-947F-916C339F1BA9}" presName="connector1" presStyleLbl="sibTrans2D1" presStyleIdx="0" presStyleCnt="1"/>
      <dgm:spPr/>
    </dgm:pt>
  </dgm:ptLst>
  <dgm:cxnLst>
    <dgm:cxn modelId="{40528507-C185-41E3-BEA6-17957BE4A0F6}" type="presOf" srcId="{8D549FAA-B006-4C8F-947F-916C339F1BA9}" destId="{94FA0941-ACBC-4FDF-92E6-564CF7DF1092}" srcOrd="0" destOrd="0" presId="urn:microsoft.com/office/officeart/2005/8/layout/gear1"/>
    <dgm:cxn modelId="{53B8D61A-B61E-4CFB-8795-1CECF44231C8}" type="presOf" srcId="{2CD9FE6B-8D2B-4321-9B73-565018428209}" destId="{DCDB9398-3C3A-4859-ADC2-0C92EA9CC3EA}" srcOrd="0" destOrd="0" presId="urn:microsoft.com/office/officeart/2005/8/layout/gear1"/>
    <dgm:cxn modelId="{9D4BE375-C380-41C1-90C6-B0095F01FB08}" type="presOf" srcId="{9E9020F1-F053-424F-B13A-B516D770164E}" destId="{6EEC9C5F-8264-48AF-84E3-84FEB5477BBF}" srcOrd="0" destOrd="0" presId="urn:microsoft.com/office/officeart/2005/8/layout/gear1"/>
    <dgm:cxn modelId="{A42A9591-6ABB-4B4B-A950-DEAB0BD51F9E}" srcId="{9E9020F1-F053-424F-B13A-B516D770164E}" destId="{2CD9FE6B-8D2B-4321-9B73-565018428209}" srcOrd="0" destOrd="0" parTransId="{0F1CD3FF-DE2E-442F-B9EA-D65458F4F411}" sibTransId="{8D549FAA-B006-4C8F-947F-916C339F1BA9}"/>
    <dgm:cxn modelId="{B0D17B9E-4ED2-4003-AA77-905E667ABFA7}" type="presOf" srcId="{2CD9FE6B-8D2B-4321-9B73-565018428209}" destId="{CC8DFDD1-411A-4D19-986F-A5D242206517}" srcOrd="1" destOrd="0" presId="urn:microsoft.com/office/officeart/2005/8/layout/gear1"/>
    <dgm:cxn modelId="{F57742A1-20B4-4700-8B5E-777FD95F50B4}" type="presOf" srcId="{2CD9FE6B-8D2B-4321-9B73-565018428209}" destId="{74DC727B-AC81-4FFB-91E8-C70AFBEBA9DF}" srcOrd="2" destOrd="0" presId="urn:microsoft.com/office/officeart/2005/8/layout/gear1"/>
    <dgm:cxn modelId="{5C92DF62-CF9C-49FB-BA6F-67618FF801DA}" type="presParOf" srcId="{6EEC9C5F-8264-48AF-84E3-84FEB5477BBF}" destId="{DCDB9398-3C3A-4859-ADC2-0C92EA9CC3EA}" srcOrd="0" destOrd="0" presId="urn:microsoft.com/office/officeart/2005/8/layout/gear1"/>
    <dgm:cxn modelId="{1B680ABD-5616-43D8-8E4B-5AAAA0BA7BC8}" type="presParOf" srcId="{6EEC9C5F-8264-48AF-84E3-84FEB5477BBF}" destId="{CC8DFDD1-411A-4D19-986F-A5D242206517}" srcOrd="1" destOrd="0" presId="urn:microsoft.com/office/officeart/2005/8/layout/gear1"/>
    <dgm:cxn modelId="{BC072431-9858-47CF-8C16-36FC74EA94EC}" type="presParOf" srcId="{6EEC9C5F-8264-48AF-84E3-84FEB5477BBF}" destId="{74DC727B-AC81-4FFB-91E8-C70AFBEBA9DF}" srcOrd="2" destOrd="0" presId="urn:microsoft.com/office/officeart/2005/8/layout/gear1"/>
    <dgm:cxn modelId="{A3AF69B5-F1E5-4934-AA8E-5050FF08697C}" type="presParOf" srcId="{6EEC9C5F-8264-48AF-84E3-84FEB5477BBF}" destId="{94FA0941-ACBC-4FDF-92E6-564CF7DF1092}"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9020F1-F053-424F-B13A-B516D770164E}" type="doc">
      <dgm:prSet loTypeId="urn:microsoft.com/office/officeart/2005/8/layout/gear1" loCatId="process" qsTypeId="urn:microsoft.com/office/officeart/2005/8/quickstyle/simple1" qsCatId="simple" csTypeId="urn:microsoft.com/office/officeart/2005/8/colors/accent1_2" csCatId="accent1"/>
      <dgm:spPr/>
      <dgm:t>
        <a:bodyPr/>
        <a:lstStyle/>
        <a:p>
          <a:endParaRPr lang="en-IN"/>
        </a:p>
      </dgm:t>
    </dgm:pt>
    <dgm:pt modelId="{2CD9FE6B-8D2B-4321-9B73-565018428209}">
      <dgm:prSet/>
      <dgm:spPr/>
      <dgm:t>
        <a:bodyPr/>
        <a:lstStyle/>
        <a:p>
          <a:r>
            <a:rPr lang="en-US" dirty="0"/>
            <a:t>How does cyber security works?</a:t>
          </a:r>
          <a:endParaRPr lang="en-IN" dirty="0"/>
        </a:p>
      </dgm:t>
    </dgm:pt>
    <dgm:pt modelId="{0F1CD3FF-DE2E-442F-B9EA-D65458F4F411}" type="parTrans" cxnId="{A42A9591-6ABB-4B4B-A950-DEAB0BD51F9E}">
      <dgm:prSet/>
      <dgm:spPr/>
      <dgm:t>
        <a:bodyPr/>
        <a:lstStyle/>
        <a:p>
          <a:endParaRPr lang="en-IN"/>
        </a:p>
      </dgm:t>
    </dgm:pt>
    <dgm:pt modelId="{8D549FAA-B006-4C8F-947F-916C339F1BA9}" type="sibTrans" cxnId="{A42A9591-6ABB-4B4B-A950-DEAB0BD51F9E}">
      <dgm:prSet/>
      <dgm:spPr/>
      <dgm:t>
        <a:bodyPr/>
        <a:lstStyle/>
        <a:p>
          <a:endParaRPr lang="en-IN"/>
        </a:p>
      </dgm:t>
    </dgm:pt>
    <dgm:pt modelId="{6EEC9C5F-8264-48AF-84E3-84FEB5477BBF}" type="pres">
      <dgm:prSet presAssocID="{9E9020F1-F053-424F-B13A-B516D770164E}" presName="composite" presStyleCnt="0">
        <dgm:presLayoutVars>
          <dgm:chMax val="3"/>
          <dgm:animLvl val="lvl"/>
          <dgm:resizeHandles val="exact"/>
        </dgm:presLayoutVars>
      </dgm:prSet>
      <dgm:spPr/>
    </dgm:pt>
    <dgm:pt modelId="{DCDB9398-3C3A-4859-ADC2-0C92EA9CC3EA}" type="pres">
      <dgm:prSet presAssocID="{2CD9FE6B-8D2B-4321-9B73-565018428209}" presName="gear1" presStyleLbl="node1" presStyleIdx="0" presStyleCnt="1" custLinFactNeighborY="-1290">
        <dgm:presLayoutVars>
          <dgm:chMax val="1"/>
          <dgm:bulletEnabled val="1"/>
        </dgm:presLayoutVars>
      </dgm:prSet>
      <dgm:spPr/>
    </dgm:pt>
    <dgm:pt modelId="{CC8DFDD1-411A-4D19-986F-A5D242206517}" type="pres">
      <dgm:prSet presAssocID="{2CD9FE6B-8D2B-4321-9B73-565018428209}" presName="gear1srcNode" presStyleLbl="node1" presStyleIdx="0" presStyleCnt="1"/>
      <dgm:spPr/>
    </dgm:pt>
    <dgm:pt modelId="{74DC727B-AC81-4FFB-91E8-C70AFBEBA9DF}" type="pres">
      <dgm:prSet presAssocID="{2CD9FE6B-8D2B-4321-9B73-565018428209}" presName="gear1dstNode" presStyleLbl="node1" presStyleIdx="0" presStyleCnt="1"/>
      <dgm:spPr/>
    </dgm:pt>
    <dgm:pt modelId="{94FA0941-ACBC-4FDF-92E6-564CF7DF1092}" type="pres">
      <dgm:prSet presAssocID="{8D549FAA-B006-4C8F-947F-916C339F1BA9}" presName="connector1" presStyleLbl="sibTrans2D1" presStyleIdx="0" presStyleCnt="1"/>
      <dgm:spPr/>
    </dgm:pt>
  </dgm:ptLst>
  <dgm:cxnLst>
    <dgm:cxn modelId="{40528507-C185-41E3-BEA6-17957BE4A0F6}" type="presOf" srcId="{8D549FAA-B006-4C8F-947F-916C339F1BA9}" destId="{94FA0941-ACBC-4FDF-92E6-564CF7DF1092}" srcOrd="0" destOrd="0" presId="urn:microsoft.com/office/officeart/2005/8/layout/gear1"/>
    <dgm:cxn modelId="{53B8D61A-B61E-4CFB-8795-1CECF44231C8}" type="presOf" srcId="{2CD9FE6B-8D2B-4321-9B73-565018428209}" destId="{DCDB9398-3C3A-4859-ADC2-0C92EA9CC3EA}" srcOrd="0" destOrd="0" presId="urn:microsoft.com/office/officeart/2005/8/layout/gear1"/>
    <dgm:cxn modelId="{9D4BE375-C380-41C1-90C6-B0095F01FB08}" type="presOf" srcId="{9E9020F1-F053-424F-B13A-B516D770164E}" destId="{6EEC9C5F-8264-48AF-84E3-84FEB5477BBF}" srcOrd="0" destOrd="0" presId="urn:microsoft.com/office/officeart/2005/8/layout/gear1"/>
    <dgm:cxn modelId="{A42A9591-6ABB-4B4B-A950-DEAB0BD51F9E}" srcId="{9E9020F1-F053-424F-B13A-B516D770164E}" destId="{2CD9FE6B-8D2B-4321-9B73-565018428209}" srcOrd="0" destOrd="0" parTransId="{0F1CD3FF-DE2E-442F-B9EA-D65458F4F411}" sibTransId="{8D549FAA-B006-4C8F-947F-916C339F1BA9}"/>
    <dgm:cxn modelId="{B0D17B9E-4ED2-4003-AA77-905E667ABFA7}" type="presOf" srcId="{2CD9FE6B-8D2B-4321-9B73-565018428209}" destId="{CC8DFDD1-411A-4D19-986F-A5D242206517}" srcOrd="1" destOrd="0" presId="urn:microsoft.com/office/officeart/2005/8/layout/gear1"/>
    <dgm:cxn modelId="{F57742A1-20B4-4700-8B5E-777FD95F50B4}" type="presOf" srcId="{2CD9FE6B-8D2B-4321-9B73-565018428209}" destId="{74DC727B-AC81-4FFB-91E8-C70AFBEBA9DF}" srcOrd="2" destOrd="0" presId="urn:microsoft.com/office/officeart/2005/8/layout/gear1"/>
    <dgm:cxn modelId="{5C92DF62-CF9C-49FB-BA6F-67618FF801DA}" type="presParOf" srcId="{6EEC9C5F-8264-48AF-84E3-84FEB5477BBF}" destId="{DCDB9398-3C3A-4859-ADC2-0C92EA9CC3EA}" srcOrd="0" destOrd="0" presId="urn:microsoft.com/office/officeart/2005/8/layout/gear1"/>
    <dgm:cxn modelId="{1B680ABD-5616-43D8-8E4B-5AAAA0BA7BC8}" type="presParOf" srcId="{6EEC9C5F-8264-48AF-84E3-84FEB5477BBF}" destId="{CC8DFDD1-411A-4D19-986F-A5D242206517}" srcOrd="1" destOrd="0" presId="urn:microsoft.com/office/officeart/2005/8/layout/gear1"/>
    <dgm:cxn modelId="{BC072431-9858-47CF-8C16-36FC74EA94EC}" type="presParOf" srcId="{6EEC9C5F-8264-48AF-84E3-84FEB5477BBF}" destId="{74DC727B-AC81-4FFB-91E8-C70AFBEBA9DF}" srcOrd="2" destOrd="0" presId="urn:microsoft.com/office/officeart/2005/8/layout/gear1"/>
    <dgm:cxn modelId="{A3AF69B5-F1E5-4934-AA8E-5050FF08697C}" type="presParOf" srcId="{6EEC9C5F-8264-48AF-84E3-84FEB5477BBF}" destId="{94FA0941-ACBC-4FDF-92E6-564CF7DF1092}"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28ED523-00DC-4CD8-82DA-60ABCC3D39BF}" type="doc">
      <dgm:prSet loTypeId="urn:microsoft.com/office/officeart/2005/8/layout/radial6" loCatId="cycle" qsTypeId="urn:microsoft.com/office/officeart/2005/8/quickstyle/3d2" qsCatId="3D" csTypeId="urn:microsoft.com/office/officeart/2005/8/colors/accent1_2" csCatId="accent1" phldr="1"/>
      <dgm:spPr/>
      <dgm:t>
        <a:bodyPr/>
        <a:lstStyle/>
        <a:p>
          <a:endParaRPr lang="en-IN"/>
        </a:p>
      </dgm:t>
    </dgm:pt>
    <dgm:pt modelId="{3FE895BC-3B4A-4881-B530-C335AAAB923A}">
      <dgm:prSet phldrT="[Text]" custT="1"/>
      <dgm:spPr/>
      <dgm:t>
        <a:bodyPr/>
        <a:lstStyle/>
        <a:p>
          <a:r>
            <a:rPr lang="en-IN" sz="2400" dirty="0"/>
            <a:t>Securing</a:t>
          </a:r>
          <a:r>
            <a:rPr lang="en-IN" sz="2300" dirty="0"/>
            <a:t> System</a:t>
          </a:r>
        </a:p>
      </dgm:t>
    </dgm:pt>
    <dgm:pt modelId="{9AFE9C06-CB42-4ABA-AD1E-2499D27BA344}" type="parTrans" cxnId="{3BCE1F49-3C48-4FEE-9A94-E34134961493}">
      <dgm:prSet/>
      <dgm:spPr/>
      <dgm:t>
        <a:bodyPr/>
        <a:lstStyle/>
        <a:p>
          <a:endParaRPr lang="en-IN"/>
        </a:p>
      </dgm:t>
    </dgm:pt>
    <dgm:pt modelId="{BF3EC2AA-4E1F-407B-9FD0-5CF64F12F6BE}" type="sibTrans" cxnId="{3BCE1F49-3C48-4FEE-9A94-E34134961493}">
      <dgm:prSet/>
      <dgm:spPr/>
      <dgm:t>
        <a:bodyPr/>
        <a:lstStyle/>
        <a:p>
          <a:endParaRPr lang="en-IN"/>
        </a:p>
      </dgm:t>
    </dgm:pt>
    <dgm:pt modelId="{379B15CD-DE71-4C6C-B57E-4A1686C3B140}">
      <dgm:prSet phldrT="[Text]" custT="1"/>
      <dgm:spPr/>
      <dgm:t>
        <a:bodyPr/>
        <a:lstStyle/>
        <a:p>
          <a:r>
            <a:rPr lang="en-IN" sz="1200" dirty="0"/>
            <a:t>Two-way Authentication</a:t>
          </a:r>
        </a:p>
      </dgm:t>
    </dgm:pt>
    <dgm:pt modelId="{D52BC491-BA73-4C60-B8C5-54AE67FD47B9}" type="parTrans" cxnId="{B5662C58-319D-4C26-9118-8DF209D77237}">
      <dgm:prSet/>
      <dgm:spPr/>
      <dgm:t>
        <a:bodyPr/>
        <a:lstStyle/>
        <a:p>
          <a:endParaRPr lang="en-IN"/>
        </a:p>
      </dgm:t>
    </dgm:pt>
    <dgm:pt modelId="{C752C9DA-D0D2-4940-872E-F307977E6B56}" type="sibTrans" cxnId="{B5662C58-319D-4C26-9118-8DF209D77237}">
      <dgm:prSet/>
      <dgm:spPr/>
      <dgm:t>
        <a:bodyPr/>
        <a:lstStyle/>
        <a:p>
          <a:endParaRPr lang="en-IN"/>
        </a:p>
      </dgm:t>
    </dgm:pt>
    <dgm:pt modelId="{83CABC73-A0BA-4413-99F8-31B52E301E16}">
      <dgm:prSet phldrT="[Text]" custT="1"/>
      <dgm:spPr/>
      <dgm:t>
        <a:bodyPr/>
        <a:lstStyle/>
        <a:p>
          <a:r>
            <a:rPr lang="en-IN" sz="1200" dirty="0"/>
            <a:t>Secure Passwords</a:t>
          </a:r>
        </a:p>
      </dgm:t>
    </dgm:pt>
    <dgm:pt modelId="{065FC3AF-B50C-4F2A-8C95-D3F6C63F1522}" type="parTrans" cxnId="{4F5DF5AE-3FDF-48A5-B649-49D361E01565}">
      <dgm:prSet/>
      <dgm:spPr/>
      <dgm:t>
        <a:bodyPr/>
        <a:lstStyle/>
        <a:p>
          <a:endParaRPr lang="en-IN"/>
        </a:p>
      </dgm:t>
    </dgm:pt>
    <dgm:pt modelId="{6725F385-0B9F-43F9-99F8-36508D24D1E6}" type="sibTrans" cxnId="{4F5DF5AE-3FDF-48A5-B649-49D361E01565}">
      <dgm:prSet/>
      <dgm:spPr/>
      <dgm:t>
        <a:bodyPr/>
        <a:lstStyle/>
        <a:p>
          <a:endParaRPr lang="en-IN"/>
        </a:p>
      </dgm:t>
    </dgm:pt>
    <dgm:pt modelId="{C7605169-9387-44F6-B409-AF6F9FFC583A}">
      <dgm:prSet phldrT="[Text]" custT="1"/>
      <dgm:spPr/>
      <dgm:t>
        <a:bodyPr/>
        <a:lstStyle/>
        <a:p>
          <a:r>
            <a:rPr lang="en-IN" sz="1200" dirty="0"/>
            <a:t>Regular Updates</a:t>
          </a:r>
        </a:p>
      </dgm:t>
    </dgm:pt>
    <dgm:pt modelId="{06479542-64A6-40EB-ACEE-0C850FA23FE2}" type="parTrans" cxnId="{F332989A-0F2F-41F8-B5B2-D587468B4EC1}">
      <dgm:prSet/>
      <dgm:spPr/>
      <dgm:t>
        <a:bodyPr/>
        <a:lstStyle/>
        <a:p>
          <a:endParaRPr lang="en-IN"/>
        </a:p>
      </dgm:t>
    </dgm:pt>
    <dgm:pt modelId="{A2E9DBC7-2F49-4993-BD43-E4714C47D4FE}" type="sibTrans" cxnId="{F332989A-0F2F-41F8-B5B2-D587468B4EC1}">
      <dgm:prSet/>
      <dgm:spPr/>
      <dgm:t>
        <a:bodyPr/>
        <a:lstStyle/>
        <a:p>
          <a:endParaRPr lang="en-IN"/>
        </a:p>
      </dgm:t>
    </dgm:pt>
    <dgm:pt modelId="{FAA55667-8CF8-4376-AB92-FA19ED7A799A}">
      <dgm:prSet phldrT="[Text]" custT="1"/>
      <dgm:spPr/>
      <dgm:t>
        <a:bodyPr/>
        <a:lstStyle/>
        <a:p>
          <a:r>
            <a:rPr lang="en-IN" sz="1200" dirty="0"/>
            <a:t>Antivirus</a:t>
          </a:r>
        </a:p>
      </dgm:t>
    </dgm:pt>
    <dgm:pt modelId="{17FA021C-A7A8-45B7-82D3-A1E485C13B49}" type="parTrans" cxnId="{7A7C9B05-3B8E-4AC0-8DA2-BBA27E5B204D}">
      <dgm:prSet/>
      <dgm:spPr/>
      <dgm:t>
        <a:bodyPr/>
        <a:lstStyle/>
        <a:p>
          <a:endParaRPr lang="en-IN"/>
        </a:p>
      </dgm:t>
    </dgm:pt>
    <dgm:pt modelId="{8FD34A1D-AAC0-4DFA-8F3A-0327D0DB6288}" type="sibTrans" cxnId="{7A7C9B05-3B8E-4AC0-8DA2-BBA27E5B204D}">
      <dgm:prSet/>
      <dgm:spPr/>
      <dgm:t>
        <a:bodyPr/>
        <a:lstStyle/>
        <a:p>
          <a:endParaRPr lang="en-IN"/>
        </a:p>
      </dgm:t>
    </dgm:pt>
    <dgm:pt modelId="{36B3D059-D613-4CD6-B8CA-8E3ED8095967}">
      <dgm:prSet phldrT="[Text]" custT="1"/>
      <dgm:spPr/>
      <dgm:t>
        <a:bodyPr/>
        <a:lstStyle/>
        <a:p>
          <a:r>
            <a:rPr lang="en-IN" sz="1200" dirty="0"/>
            <a:t>Avoid Phishing</a:t>
          </a:r>
        </a:p>
      </dgm:t>
    </dgm:pt>
    <dgm:pt modelId="{2A9AAE27-08AB-4273-9DCA-9296E3D9E18C}" type="parTrans" cxnId="{0AFE98D8-5FB4-4C19-AB26-05224E96C245}">
      <dgm:prSet/>
      <dgm:spPr/>
      <dgm:t>
        <a:bodyPr/>
        <a:lstStyle/>
        <a:p>
          <a:endParaRPr lang="en-IN"/>
        </a:p>
      </dgm:t>
    </dgm:pt>
    <dgm:pt modelId="{4ECF37A8-BF9A-436B-A642-1032FC7237CE}" type="sibTrans" cxnId="{0AFE98D8-5FB4-4C19-AB26-05224E96C245}">
      <dgm:prSet/>
      <dgm:spPr/>
      <dgm:t>
        <a:bodyPr/>
        <a:lstStyle/>
        <a:p>
          <a:endParaRPr lang="en-IN"/>
        </a:p>
      </dgm:t>
    </dgm:pt>
    <dgm:pt modelId="{3577B79F-35EC-4AEA-8311-EB5029E049B3}">
      <dgm:prSet phldrT="[Text]" custT="1"/>
      <dgm:spPr/>
      <dgm:t>
        <a:bodyPr/>
        <a:lstStyle/>
        <a:p>
          <a:r>
            <a:rPr lang="en-IN" sz="1200" dirty="0"/>
            <a:t>Cryptography</a:t>
          </a:r>
        </a:p>
      </dgm:t>
    </dgm:pt>
    <dgm:pt modelId="{93FE38EE-5B0D-44D7-AF75-BEFEDF0E79E4}" type="parTrans" cxnId="{BA69517F-3ECA-4D17-BEA3-5F2221572508}">
      <dgm:prSet/>
      <dgm:spPr/>
      <dgm:t>
        <a:bodyPr/>
        <a:lstStyle/>
        <a:p>
          <a:endParaRPr lang="en-IN"/>
        </a:p>
      </dgm:t>
    </dgm:pt>
    <dgm:pt modelId="{53361833-8509-4DE3-9053-36EF6352985B}" type="sibTrans" cxnId="{BA69517F-3ECA-4D17-BEA3-5F2221572508}">
      <dgm:prSet/>
      <dgm:spPr/>
      <dgm:t>
        <a:bodyPr/>
        <a:lstStyle/>
        <a:p>
          <a:endParaRPr lang="en-IN"/>
        </a:p>
      </dgm:t>
    </dgm:pt>
    <dgm:pt modelId="{F29DED0A-2DCD-42F3-A9F4-F7108E55EA6F}">
      <dgm:prSet custT="1"/>
      <dgm:spPr/>
      <dgm:t>
        <a:bodyPr/>
        <a:lstStyle/>
        <a:p>
          <a:r>
            <a:rPr lang="en-IN" sz="1200" dirty="0"/>
            <a:t>Firewall</a:t>
          </a:r>
        </a:p>
      </dgm:t>
    </dgm:pt>
    <dgm:pt modelId="{6180CAE0-9A68-4986-AC34-28F3789AB761}" type="parTrans" cxnId="{7E55E79A-7AF3-4441-A4CC-DCE3289774EA}">
      <dgm:prSet/>
      <dgm:spPr/>
      <dgm:t>
        <a:bodyPr/>
        <a:lstStyle/>
        <a:p>
          <a:endParaRPr lang="en-IN"/>
        </a:p>
      </dgm:t>
    </dgm:pt>
    <dgm:pt modelId="{05169947-1F34-460B-911C-DB2E92F291F4}" type="sibTrans" cxnId="{7E55E79A-7AF3-4441-A4CC-DCE3289774EA}">
      <dgm:prSet/>
      <dgm:spPr/>
      <dgm:t>
        <a:bodyPr/>
        <a:lstStyle/>
        <a:p>
          <a:endParaRPr lang="en-IN"/>
        </a:p>
      </dgm:t>
    </dgm:pt>
    <dgm:pt modelId="{C074E035-CEA9-4016-95EB-32EBAB4E9234}">
      <dgm:prSet custT="1"/>
      <dgm:spPr/>
      <dgm:t>
        <a:bodyPr/>
        <a:lstStyle/>
        <a:p>
          <a:r>
            <a:rPr lang="en-IN" sz="1200" dirty="0"/>
            <a:t>Securing DNS</a:t>
          </a:r>
        </a:p>
      </dgm:t>
    </dgm:pt>
    <dgm:pt modelId="{FFA69737-A7CF-422B-AA88-9963EA564151}" type="parTrans" cxnId="{D5AE44C0-9272-4DDC-B9E4-D94BD64D8BF0}">
      <dgm:prSet/>
      <dgm:spPr/>
      <dgm:t>
        <a:bodyPr/>
        <a:lstStyle/>
        <a:p>
          <a:endParaRPr lang="en-IN"/>
        </a:p>
      </dgm:t>
    </dgm:pt>
    <dgm:pt modelId="{B09E8786-DB58-4995-92B6-BFE9094F2520}" type="sibTrans" cxnId="{D5AE44C0-9272-4DDC-B9E4-D94BD64D8BF0}">
      <dgm:prSet/>
      <dgm:spPr/>
      <dgm:t>
        <a:bodyPr/>
        <a:lstStyle/>
        <a:p>
          <a:endParaRPr lang="en-IN"/>
        </a:p>
      </dgm:t>
    </dgm:pt>
    <dgm:pt modelId="{2B67E762-11A3-4DC5-83DF-17CEBA2949FB}" type="pres">
      <dgm:prSet presAssocID="{328ED523-00DC-4CD8-82DA-60ABCC3D39BF}" presName="Name0" presStyleCnt="0">
        <dgm:presLayoutVars>
          <dgm:chMax val="1"/>
          <dgm:dir/>
          <dgm:animLvl val="ctr"/>
          <dgm:resizeHandles val="exact"/>
        </dgm:presLayoutVars>
      </dgm:prSet>
      <dgm:spPr/>
    </dgm:pt>
    <dgm:pt modelId="{0CFB651B-7568-4E8F-8894-698EE27142F1}" type="pres">
      <dgm:prSet presAssocID="{3FE895BC-3B4A-4881-B530-C335AAAB923A}" presName="centerShape" presStyleLbl="node0" presStyleIdx="0" presStyleCnt="1" custScaleX="111072" custLinFactNeighborX="0"/>
      <dgm:spPr/>
    </dgm:pt>
    <dgm:pt modelId="{51197B74-B86A-48E9-BAC7-92213C87DA16}" type="pres">
      <dgm:prSet presAssocID="{379B15CD-DE71-4C6C-B57E-4A1686C3B140}" presName="node" presStyleLbl="node1" presStyleIdx="0" presStyleCnt="8">
        <dgm:presLayoutVars>
          <dgm:bulletEnabled val="1"/>
        </dgm:presLayoutVars>
      </dgm:prSet>
      <dgm:spPr/>
    </dgm:pt>
    <dgm:pt modelId="{E3D209E7-CE8C-4BFA-A867-EC62E2103D48}" type="pres">
      <dgm:prSet presAssocID="{379B15CD-DE71-4C6C-B57E-4A1686C3B140}" presName="dummy" presStyleCnt="0"/>
      <dgm:spPr/>
    </dgm:pt>
    <dgm:pt modelId="{48B3B7AE-2811-482F-87FB-6510A0EA92B7}" type="pres">
      <dgm:prSet presAssocID="{C752C9DA-D0D2-4940-872E-F307977E6B56}" presName="sibTrans" presStyleLbl="sibTrans2D1" presStyleIdx="0" presStyleCnt="8"/>
      <dgm:spPr/>
    </dgm:pt>
    <dgm:pt modelId="{279C4897-9B0A-4274-90AA-AB9BCDC1EE58}" type="pres">
      <dgm:prSet presAssocID="{83CABC73-A0BA-4413-99F8-31B52E301E16}" presName="node" presStyleLbl="node1" presStyleIdx="1" presStyleCnt="8">
        <dgm:presLayoutVars>
          <dgm:bulletEnabled val="1"/>
        </dgm:presLayoutVars>
      </dgm:prSet>
      <dgm:spPr/>
    </dgm:pt>
    <dgm:pt modelId="{099FF719-E61D-46F6-8F01-B8A61D3B22C4}" type="pres">
      <dgm:prSet presAssocID="{83CABC73-A0BA-4413-99F8-31B52E301E16}" presName="dummy" presStyleCnt="0"/>
      <dgm:spPr/>
    </dgm:pt>
    <dgm:pt modelId="{1FFCCFA6-E94C-4CF6-AB0A-B7BDB52C4BEB}" type="pres">
      <dgm:prSet presAssocID="{6725F385-0B9F-43F9-99F8-36508D24D1E6}" presName="sibTrans" presStyleLbl="sibTrans2D1" presStyleIdx="1" presStyleCnt="8"/>
      <dgm:spPr/>
    </dgm:pt>
    <dgm:pt modelId="{C06FB5D7-1F44-474D-BAE2-7B14C65C0A31}" type="pres">
      <dgm:prSet presAssocID="{C7605169-9387-44F6-B409-AF6F9FFC583A}" presName="node" presStyleLbl="node1" presStyleIdx="2" presStyleCnt="8">
        <dgm:presLayoutVars>
          <dgm:bulletEnabled val="1"/>
        </dgm:presLayoutVars>
      </dgm:prSet>
      <dgm:spPr/>
    </dgm:pt>
    <dgm:pt modelId="{4B919C16-CC1D-4F52-8810-DD2EEFAF93B2}" type="pres">
      <dgm:prSet presAssocID="{C7605169-9387-44F6-B409-AF6F9FFC583A}" presName="dummy" presStyleCnt="0"/>
      <dgm:spPr/>
    </dgm:pt>
    <dgm:pt modelId="{0C06E448-8208-4752-90E8-5073EE0FCE35}" type="pres">
      <dgm:prSet presAssocID="{A2E9DBC7-2F49-4993-BD43-E4714C47D4FE}" presName="sibTrans" presStyleLbl="sibTrans2D1" presStyleIdx="2" presStyleCnt="8"/>
      <dgm:spPr/>
    </dgm:pt>
    <dgm:pt modelId="{B222DA00-B598-4AF4-80DA-F88DC422F714}" type="pres">
      <dgm:prSet presAssocID="{FAA55667-8CF8-4376-AB92-FA19ED7A799A}" presName="node" presStyleLbl="node1" presStyleIdx="3" presStyleCnt="8">
        <dgm:presLayoutVars>
          <dgm:bulletEnabled val="1"/>
        </dgm:presLayoutVars>
      </dgm:prSet>
      <dgm:spPr/>
    </dgm:pt>
    <dgm:pt modelId="{58C266A9-BF30-4845-B0C0-5F654A022385}" type="pres">
      <dgm:prSet presAssocID="{FAA55667-8CF8-4376-AB92-FA19ED7A799A}" presName="dummy" presStyleCnt="0"/>
      <dgm:spPr/>
    </dgm:pt>
    <dgm:pt modelId="{EEC2DC72-E140-4989-B770-A6EF3A8351CD}" type="pres">
      <dgm:prSet presAssocID="{8FD34A1D-AAC0-4DFA-8F3A-0327D0DB6288}" presName="sibTrans" presStyleLbl="sibTrans2D1" presStyleIdx="3" presStyleCnt="8"/>
      <dgm:spPr/>
    </dgm:pt>
    <dgm:pt modelId="{5B6F416E-FF2B-48BB-8FC6-04579AC2B4D6}" type="pres">
      <dgm:prSet presAssocID="{36B3D059-D613-4CD6-B8CA-8E3ED8095967}" presName="node" presStyleLbl="node1" presStyleIdx="4" presStyleCnt="8">
        <dgm:presLayoutVars>
          <dgm:bulletEnabled val="1"/>
        </dgm:presLayoutVars>
      </dgm:prSet>
      <dgm:spPr/>
    </dgm:pt>
    <dgm:pt modelId="{4FAD1A4D-8180-4FFF-A8F5-3382B95A6E55}" type="pres">
      <dgm:prSet presAssocID="{36B3D059-D613-4CD6-B8CA-8E3ED8095967}" presName="dummy" presStyleCnt="0"/>
      <dgm:spPr/>
    </dgm:pt>
    <dgm:pt modelId="{B2C48C97-D6BD-4973-8AB0-4F477CB0987F}" type="pres">
      <dgm:prSet presAssocID="{4ECF37A8-BF9A-436B-A642-1032FC7237CE}" presName="sibTrans" presStyleLbl="sibTrans2D1" presStyleIdx="4" presStyleCnt="8"/>
      <dgm:spPr/>
    </dgm:pt>
    <dgm:pt modelId="{07FEEFA2-D98E-4FFB-B1E6-1D299B71EF13}" type="pres">
      <dgm:prSet presAssocID="{3577B79F-35EC-4AEA-8311-EB5029E049B3}" presName="node" presStyleLbl="node1" presStyleIdx="5" presStyleCnt="8">
        <dgm:presLayoutVars>
          <dgm:bulletEnabled val="1"/>
        </dgm:presLayoutVars>
      </dgm:prSet>
      <dgm:spPr/>
    </dgm:pt>
    <dgm:pt modelId="{03914499-FEBC-4A76-9521-6411F71368B9}" type="pres">
      <dgm:prSet presAssocID="{3577B79F-35EC-4AEA-8311-EB5029E049B3}" presName="dummy" presStyleCnt="0"/>
      <dgm:spPr/>
    </dgm:pt>
    <dgm:pt modelId="{B097A592-810A-426D-A247-760E1CFB7923}" type="pres">
      <dgm:prSet presAssocID="{53361833-8509-4DE3-9053-36EF6352985B}" presName="sibTrans" presStyleLbl="sibTrans2D1" presStyleIdx="5" presStyleCnt="8"/>
      <dgm:spPr/>
    </dgm:pt>
    <dgm:pt modelId="{2A4672CD-5A05-46A4-8085-BBDA53B45711}" type="pres">
      <dgm:prSet presAssocID="{F29DED0A-2DCD-42F3-A9F4-F7108E55EA6F}" presName="node" presStyleLbl="node1" presStyleIdx="6" presStyleCnt="8">
        <dgm:presLayoutVars>
          <dgm:bulletEnabled val="1"/>
        </dgm:presLayoutVars>
      </dgm:prSet>
      <dgm:spPr/>
    </dgm:pt>
    <dgm:pt modelId="{31C18296-66F9-4B13-B7E7-B5029E1AC17E}" type="pres">
      <dgm:prSet presAssocID="{F29DED0A-2DCD-42F3-A9F4-F7108E55EA6F}" presName="dummy" presStyleCnt="0"/>
      <dgm:spPr/>
    </dgm:pt>
    <dgm:pt modelId="{5C56376C-C34C-45AF-981E-58A6B95EDBB3}" type="pres">
      <dgm:prSet presAssocID="{05169947-1F34-460B-911C-DB2E92F291F4}" presName="sibTrans" presStyleLbl="sibTrans2D1" presStyleIdx="6" presStyleCnt="8"/>
      <dgm:spPr/>
    </dgm:pt>
    <dgm:pt modelId="{EBF47108-3FE1-4217-B2B4-CD692C700D53}" type="pres">
      <dgm:prSet presAssocID="{C074E035-CEA9-4016-95EB-32EBAB4E9234}" presName="node" presStyleLbl="node1" presStyleIdx="7" presStyleCnt="8" custRadScaleRad="99545" custRadScaleInc="-1748">
        <dgm:presLayoutVars>
          <dgm:bulletEnabled val="1"/>
        </dgm:presLayoutVars>
      </dgm:prSet>
      <dgm:spPr/>
    </dgm:pt>
    <dgm:pt modelId="{A1C60D6F-62BA-49AA-B739-9FEAFC332B70}" type="pres">
      <dgm:prSet presAssocID="{C074E035-CEA9-4016-95EB-32EBAB4E9234}" presName="dummy" presStyleCnt="0"/>
      <dgm:spPr/>
    </dgm:pt>
    <dgm:pt modelId="{4DDAB7CE-3B12-4863-A756-02BE053BC772}" type="pres">
      <dgm:prSet presAssocID="{B09E8786-DB58-4995-92B6-BFE9094F2520}" presName="sibTrans" presStyleLbl="sibTrans2D1" presStyleIdx="7" presStyleCnt="8"/>
      <dgm:spPr/>
    </dgm:pt>
  </dgm:ptLst>
  <dgm:cxnLst>
    <dgm:cxn modelId="{9152F102-CDE8-46F8-8955-BC34B1AF5785}" type="presOf" srcId="{36B3D059-D613-4CD6-B8CA-8E3ED8095967}" destId="{5B6F416E-FF2B-48BB-8FC6-04579AC2B4D6}" srcOrd="0" destOrd="0" presId="urn:microsoft.com/office/officeart/2005/8/layout/radial6"/>
    <dgm:cxn modelId="{7A7C9B05-3B8E-4AC0-8DA2-BBA27E5B204D}" srcId="{3FE895BC-3B4A-4881-B530-C335AAAB923A}" destId="{FAA55667-8CF8-4376-AB92-FA19ED7A799A}" srcOrd="3" destOrd="0" parTransId="{17FA021C-A7A8-45B7-82D3-A1E485C13B49}" sibTransId="{8FD34A1D-AAC0-4DFA-8F3A-0327D0DB6288}"/>
    <dgm:cxn modelId="{AF2DD807-D310-47AB-9C73-39B87563AB1B}" type="presOf" srcId="{C074E035-CEA9-4016-95EB-32EBAB4E9234}" destId="{EBF47108-3FE1-4217-B2B4-CD692C700D53}" srcOrd="0" destOrd="0" presId="urn:microsoft.com/office/officeart/2005/8/layout/radial6"/>
    <dgm:cxn modelId="{55578E0D-FD48-47FB-9327-675569F1F6A8}" type="presOf" srcId="{FAA55667-8CF8-4376-AB92-FA19ED7A799A}" destId="{B222DA00-B598-4AF4-80DA-F88DC422F714}" srcOrd="0" destOrd="0" presId="urn:microsoft.com/office/officeart/2005/8/layout/radial6"/>
    <dgm:cxn modelId="{48484210-A7AB-413A-8E25-D06040941F40}" type="presOf" srcId="{53361833-8509-4DE3-9053-36EF6352985B}" destId="{B097A592-810A-426D-A247-760E1CFB7923}" srcOrd="0" destOrd="0" presId="urn:microsoft.com/office/officeart/2005/8/layout/radial6"/>
    <dgm:cxn modelId="{8DB3BB13-2CB7-46AB-B414-8C5DA33E26DC}" type="presOf" srcId="{3FE895BC-3B4A-4881-B530-C335AAAB923A}" destId="{0CFB651B-7568-4E8F-8894-698EE27142F1}" srcOrd="0" destOrd="0" presId="urn:microsoft.com/office/officeart/2005/8/layout/radial6"/>
    <dgm:cxn modelId="{A3B82514-04EA-4AEE-9213-8DE4A332F5E3}" type="presOf" srcId="{B09E8786-DB58-4995-92B6-BFE9094F2520}" destId="{4DDAB7CE-3B12-4863-A756-02BE053BC772}" srcOrd="0" destOrd="0" presId="urn:microsoft.com/office/officeart/2005/8/layout/radial6"/>
    <dgm:cxn modelId="{DD27AA65-1246-4C73-812E-F493A7726465}" type="presOf" srcId="{A2E9DBC7-2F49-4993-BD43-E4714C47D4FE}" destId="{0C06E448-8208-4752-90E8-5073EE0FCE35}" srcOrd="0" destOrd="0" presId="urn:microsoft.com/office/officeart/2005/8/layout/radial6"/>
    <dgm:cxn modelId="{3BCE1F49-3C48-4FEE-9A94-E34134961493}" srcId="{328ED523-00DC-4CD8-82DA-60ABCC3D39BF}" destId="{3FE895BC-3B4A-4881-B530-C335AAAB923A}" srcOrd="0" destOrd="0" parTransId="{9AFE9C06-CB42-4ABA-AD1E-2499D27BA344}" sibTransId="{BF3EC2AA-4E1F-407B-9FD0-5CF64F12F6BE}"/>
    <dgm:cxn modelId="{5930836F-6F3B-4CBD-9ABE-EDC6182B1EC0}" type="presOf" srcId="{328ED523-00DC-4CD8-82DA-60ABCC3D39BF}" destId="{2B67E762-11A3-4DC5-83DF-17CEBA2949FB}" srcOrd="0" destOrd="0" presId="urn:microsoft.com/office/officeart/2005/8/layout/radial6"/>
    <dgm:cxn modelId="{DE9FEC74-8550-47F7-8EA6-2C3BAAF95F14}" type="presOf" srcId="{05169947-1F34-460B-911C-DB2E92F291F4}" destId="{5C56376C-C34C-45AF-981E-58A6B95EDBB3}" srcOrd="0" destOrd="0" presId="urn:microsoft.com/office/officeart/2005/8/layout/radial6"/>
    <dgm:cxn modelId="{C5139A75-957F-4F23-8D30-F1DE5DED8C0C}" type="presOf" srcId="{6725F385-0B9F-43F9-99F8-36508D24D1E6}" destId="{1FFCCFA6-E94C-4CF6-AB0A-B7BDB52C4BEB}" srcOrd="0" destOrd="0" presId="urn:microsoft.com/office/officeart/2005/8/layout/radial6"/>
    <dgm:cxn modelId="{B5662C58-319D-4C26-9118-8DF209D77237}" srcId="{3FE895BC-3B4A-4881-B530-C335AAAB923A}" destId="{379B15CD-DE71-4C6C-B57E-4A1686C3B140}" srcOrd="0" destOrd="0" parTransId="{D52BC491-BA73-4C60-B8C5-54AE67FD47B9}" sibTransId="{C752C9DA-D0D2-4940-872E-F307977E6B56}"/>
    <dgm:cxn modelId="{BA69517F-3ECA-4D17-BEA3-5F2221572508}" srcId="{3FE895BC-3B4A-4881-B530-C335AAAB923A}" destId="{3577B79F-35EC-4AEA-8311-EB5029E049B3}" srcOrd="5" destOrd="0" parTransId="{93FE38EE-5B0D-44D7-AF75-BEFEDF0E79E4}" sibTransId="{53361833-8509-4DE3-9053-36EF6352985B}"/>
    <dgm:cxn modelId="{CFAEA38A-5FA6-42C4-A6C6-ECD5CDE04AB1}" type="presOf" srcId="{3577B79F-35EC-4AEA-8311-EB5029E049B3}" destId="{07FEEFA2-D98E-4FFB-B1E6-1D299B71EF13}" srcOrd="0" destOrd="0" presId="urn:microsoft.com/office/officeart/2005/8/layout/radial6"/>
    <dgm:cxn modelId="{010DAC8A-F0AD-4535-BE74-9CD81AEFF831}" type="presOf" srcId="{83CABC73-A0BA-4413-99F8-31B52E301E16}" destId="{279C4897-9B0A-4274-90AA-AB9BCDC1EE58}" srcOrd="0" destOrd="0" presId="urn:microsoft.com/office/officeart/2005/8/layout/radial6"/>
    <dgm:cxn modelId="{F332989A-0F2F-41F8-B5B2-D587468B4EC1}" srcId="{3FE895BC-3B4A-4881-B530-C335AAAB923A}" destId="{C7605169-9387-44F6-B409-AF6F9FFC583A}" srcOrd="2" destOrd="0" parTransId="{06479542-64A6-40EB-ACEE-0C850FA23FE2}" sibTransId="{A2E9DBC7-2F49-4993-BD43-E4714C47D4FE}"/>
    <dgm:cxn modelId="{7E55E79A-7AF3-4441-A4CC-DCE3289774EA}" srcId="{3FE895BC-3B4A-4881-B530-C335AAAB923A}" destId="{F29DED0A-2DCD-42F3-A9F4-F7108E55EA6F}" srcOrd="6" destOrd="0" parTransId="{6180CAE0-9A68-4986-AC34-28F3789AB761}" sibTransId="{05169947-1F34-460B-911C-DB2E92F291F4}"/>
    <dgm:cxn modelId="{824AD99E-EC1B-4463-A38A-954168C4D838}" type="presOf" srcId="{F29DED0A-2DCD-42F3-A9F4-F7108E55EA6F}" destId="{2A4672CD-5A05-46A4-8085-BBDA53B45711}" srcOrd="0" destOrd="0" presId="urn:microsoft.com/office/officeart/2005/8/layout/radial6"/>
    <dgm:cxn modelId="{5C3019A0-041A-45CE-A429-1D6BF4F5B358}" type="presOf" srcId="{8FD34A1D-AAC0-4DFA-8F3A-0327D0DB6288}" destId="{EEC2DC72-E140-4989-B770-A6EF3A8351CD}" srcOrd="0" destOrd="0" presId="urn:microsoft.com/office/officeart/2005/8/layout/radial6"/>
    <dgm:cxn modelId="{671CD9A4-1A41-4F69-B235-697060D05F36}" type="presOf" srcId="{4ECF37A8-BF9A-436B-A642-1032FC7237CE}" destId="{B2C48C97-D6BD-4973-8AB0-4F477CB0987F}" srcOrd="0" destOrd="0" presId="urn:microsoft.com/office/officeart/2005/8/layout/radial6"/>
    <dgm:cxn modelId="{A8B9CCA9-15FB-4CBC-B128-01271F6B8C71}" type="presOf" srcId="{C752C9DA-D0D2-4940-872E-F307977E6B56}" destId="{48B3B7AE-2811-482F-87FB-6510A0EA92B7}" srcOrd="0" destOrd="0" presId="urn:microsoft.com/office/officeart/2005/8/layout/radial6"/>
    <dgm:cxn modelId="{694F65AD-1AB3-434B-9113-89D4DE9E7489}" type="presOf" srcId="{379B15CD-DE71-4C6C-B57E-4A1686C3B140}" destId="{51197B74-B86A-48E9-BAC7-92213C87DA16}" srcOrd="0" destOrd="0" presId="urn:microsoft.com/office/officeart/2005/8/layout/radial6"/>
    <dgm:cxn modelId="{4F5DF5AE-3FDF-48A5-B649-49D361E01565}" srcId="{3FE895BC-3B4A-4881-B530-C335AAAB923A}" destId="{83CABC73-A0BA-4413-99F8-31B52E301E16}" srcOrd="1" destOrd="0" parTransId="{065FC3AF-B50C-4F2A-8C95-D3F6C63F1522}" sibTransId="{6725F385-0B9F-43F9-99F8-36508D24D1E6}"/>
    <dgm:cxn modelId="{D5AE44C0-9272-4DDC-B9E4-D94BD64D8BF0}" srcId="{3FE895BC-3B4A-4881-B530-C335AAAB923A}" destId="{C074E035-CEA9-4016-95EB-32EBAB4E9234}" srcOrd="7" destOrd="0" parTransId="{FFA69737-A7CF-422B-AA88-9963EA564151}" sibTransId="{B09E8786-DB58-4995-92B6-BFE9094F2520}"/>
    <dgm:cxn modelId="{0AFE98D8-5FB4-4C19-AB26-05224E96C245}" srcId="{3FE895BC-3B4A-4881-B530-C335AAAB923A}" destId="{36B3D059-D613-4CD6-B8CA-8E3ED8095967}" srcOrd="4" destOrd="0" parTransId="{2A9AAE27-08AB-4273-9DCA-9296E3D9E18C}" sibTransId="{4ECF37A8-BF9A-436B-A642-1032FC7237CE}"/>
    <dgm:cxn modelId="{3A5C0AFB-2D97-4473-977C-5084C4AD6338}" type="presOf" srcId="{C7605169-9387-44F6-B409-AF6F9FFC583A}" destId="{C06FB5D7-1F44-474D-BAE2-7B14C65C0A31}" srcOrd="0" destOrd="0" presId="urn:microsoft.com/office/officeart/2005/8/layout/radial6"/>
    <dgm:cxn modelId="{B036AE33-840A-4C86-9BFD-CA93428BA77D}" type="presParOf" srcId="{2B67E762-11A3-4DC5-83DF-17CEBA2949FB}" destId="{0CFB651B-7568-4E8F-8894-698EE27142F1}" srcOrd="0" destOrd="0" presId="urn:microsoft.com/office/officeart/2005/8/layout/radial6"/>
    <dgm:cxn modelId="{53603743-610A-420F-B59D-5577C393B929}" type="presParOf" srcId="{2B67E762-11A3-4DC5-83DF-17CEBA2949FB}" destId="{51197B74-B86A-48E9-BAC7-92213C87DA16}" srcOrd="1" destOrd="0" presId="urn:microsoft.com/office/officeart/2005/8/layout/radial6"/>
    <dgm:cxn modelId="{3E4BBD42-2B03-49CB-95DB-1013650CEDBF}" type="presParOf" srcId="{2B67E762-11A3-4DC5-83DF-17CEBA2949FB}" destId="{E3D209E7-CE8C-4BFA-A867-EC62E2103D48}" srcOrd="2" destOrd="0" presId="urn:microsoft.com/office/officeart/2005/8/layout/radial6"/>
    <dgm:cxn modelId="{9801C074-8B38-4E84-AAFA-2CE91AB974C7}" type="presParOf" srcId="{2B67E762-11A3-4DC5-83DF-17CEBA2949FB}" destId="{48B3B7AE-2811-482F-87FB-6510A0EA92B7}" srcOrd="3" destOrd="0" presId="urn:microsoft.com/office/officeart/2005/8/layout/radial6"/>
    <dgm:cxn modelId="{89B3A22D-77FE-44A1-8B63-FF767CF4A52A}" type="presParOf" srcId="{2B67E762-11A3-4DC5-83DF-17CEBA2949FB}" destId="{279C4897-9B0A-4274-90AA-AB9BCDC1EE58}" srcOrd="4" destOrd="0" presId="urn:microsoft.com/office/officeart/2005/8/layout/radial6"/>
    <dgm:cxn modelId="{53E6060F-2C85-43F6-9317-E220041C186E}" type="presParOf" srcId="{2B67E762-11A3-4DC5-83DF-17CEBA2949FB}" destId="{099FF719-E61D-46F6-8F01-B8A61D3B22C4}" srcOrd="5" destOrd="0" presId="urn:microsoft.com/office/officeart/2005/8/layout/radial6"/>
    <dgm:cxn modelId="{D690BCC7-FFD0-42ED-ABE7-BBD3BF3234A4}" type="presParOf" srcId="{2B67E762-11A3-4DC5-83DF-17CEBA2949FB}" destId="{1FFCCFA6-E94C-4CF6-AB0A-B7BDB52C4BEB}" srcOrd="6" destOrd="0" presId="urn:microsoft.com/office/officeart/2005/8/layout/radial6"/>
    <dgm:cxn modelId="{9E4F8A1F-DC86-4975-846F-F9AE69CDD698}" type="presParOf" srcId="{2B67E762-11A3-4DC5-83DF-17CEBA2949FB}" destId="{C06FB5D7-1F44-474D-BAE2-7B14C65C0A31}" srcOrd="7" destOrd="0" presId="urn:microsoft.com/office/officeart/2005/8/layout/radial6"/>
    <dgm:cxn modelId="{D0CBE76F-F003-4DB3-8773-EB6B07445767}" type="presParOf" srcId="{2B67E762-11A3-4DC5-83DF-17CEBA2949FB}" destId="{4B919C16-CC1D-4F52-8810-DD2EEFAF93B2}" srcOrd="8" destOrd="0" presId="urn:microsoft.com/office/officeart/2005/8/layout/radial6"/>
    <dgm:cxn modelId="{5FCD568C-00DA-4A7E-8844-5CE694DC3B9D}" type="presParOf" srcId="{2B67E762-11A3-4DC5-83DF-17CEBA2949FB}" destId="{0C06E448-8208-4752-90E8-5073EE0FCE35}" srcOrd="9" destOrd="0" presId="urn:microsoft.com/office/officeart/2005/8/layout/radial6"/>
    <dgm:cxn modelId="{AB7943DD-C87E-402D-8406-33CB09D9DCD8}" type="presParOf" srcId="{2B67E762-11A3-4DC5-83DF-17CEBA2949FB}" destId="{B222DA00-B598-4AF4-80DA-F88DC422F714}" srcOrd="10" destOrd="0" presId="urn:microsoft.com/office/officeart/2005/8/layout/radial6"/>
    <dgm:cxn modelId="{2250A385-6A51-4628-BCC7-90484C246ED7}" type="presParOf" srcId="{2B67E762-11A3-4DC5-83DF-17CEBA2949FB}" destId="{58C266A9-BF30-4845-B0C0-5F654A022385}" srcOrd="11" destOrd="0" presId="urn:microsoft.com/office/officeart/2005/8/layout/radial6"/>
    <dgm:cxn modelId="{E40D3BA2-4365-4E94-86EC-EEA40D0AB2CC}" type="presParOf" srcId="{2B67E762-11A3-4DC5-83DF-17CEBA2949FB}" destId="{EEC2DC72-E140-4989-B770-A6EF3A8351CD}" srcOrd="12" destOrd="0" presId="urn:microsoft.com/office/officeart/2005/8/layout/radial6"/>
    <dgm:cxn modelId="{90E881FC-A374-4494-8A86-979ABB8F97E0}" type="presParOf" srcId="{2B67E762-11A3-4DC5-83DF-17CEBA2949FB}" destId="{5B6F416E-FF2B-48BB-8FC6-04579AC2B4D6}" srcOrd="13" destOrd="0" presId="urn:microsoft.com/office/officeart/2005/8/layout/radial6"/>
    <dgm:cxn modelId="{BDE43B78-83BF-4699-919C-7ADD33A273B5}" type="presParOf" srcId="{2B67E762-11A3-4DC5-83DF-17CEBA2949FB}" destId="{4FAD1A4D-8180-4FFF-A8F5-3382B95A6E55}" srcOrd="14" destOrd="0" presId="urn:microsoft.com/office/officeart/2005/8/layout/radial6"/>
    <dgm:cxn modelId="{DCB16932-DD07-4905-B4B2-B5FA3DF0A442}" type="presParOf" srcId="{2B67E762-11A3-4DC5-83DF-17CEBA2949FB}" destId="{B2C48C97-D6BD-4973-8AB0-4F477CB0987F}" srcOrd="15" destOrd="0" presId="urn:microsoft.com/office/officeart/2005/8/layout/radial6"/>
    <dgm:cxn modelId="{24099274-4E2D-4FC5-9DEC-3A7B380E2C9D}" type="presParOf" srcId="{2B67E762-11A3-4DC5-83DF-17CEBA2949FB}" destId="{07FEEFA2-D98E-4FFB-B1E6-1D299B71EF13}" srcOrd="16" destOrd="0" presId="urn:microsoft.com/office/officeart/2005/8/layout/radial6"/>
    <dgm:cxn modelId="{545E6B69-D56B-415A-AB0E-8C5C707430E6}" type="presParOf" srcId="{2B67E762-11A3-4DC5-83DF-17CEBA2949FB}" destId="{03914499-FEBC-4A76-9521-6411F71368B9}" srcOrd="17" destOrd="0" presId="urn:microsoft.com/office/officeart/2005/8/layout/radial6"/>
    <dgm:cxn modelId="{A5F7913D-A1CA-405A-977C-E9361A935438}" type="presParOf" srcId="{2B67E762-11A3-4DC5-83DF-17CEBA2949FB}" destId="{B097A592-810A-426D-A247-760E1CFB7923}" srcOrd="18" destOrd="0" presId="urn:microsoft.com/office/officeart/2005/8/layout/radial6"/>
    <dgm:cxn modelId="{CF1FE05F-80E6-4186-B078-2A79FAD74466}" type="presParOf" srcId="{2B67E762-11A3-4DC5-83DF-17CEBA2949FB}" destId="{2A4672CD-5A05-46A4-8085-BBDA53B45711}" srcOrd="19" destOrd="0" presId="urn:microsoft.com/office/officeart/2005/8/layout/radial6"/>
    <dgm:cxn modelId="{C304C41F-8AC1-4BBC-B045-2367BA61446C}" type="presParOf" srcId="{2B67E762-11A3-4DC5-83DF-17CEBA2949FB}" destId="{31C18296-66F9-4B13-B7E7-B5029E1AC17E}" srcOrd="20" destOrd="0" presId="urn:microsoft.com/office/officeart/2005/8/layout/radial6"/>
    <dgm:cxn modelId="{6BF2D26E-39E2-4B8A-BD91-FD8074F6CFA4}" type="presParOf" srcId="{2B67E762-11A3-4DC5-83DF-17CEBA2949FB}" destId="{5C56376C-C34C-45AF-981E-58A6B95EDBB3}" srcOrd="21" destOrd="0" presId="urn:microsoft.com/office/officeart/2005/8/layout/radial6"/>
    <dgm:cxn modelId="{14DF09A3-8F0B-4656-AC6A-08104CCC3E67}" type="presParOf" srcId="{2B67E762-11A3-4DC5-83DF-17CEBA2949FB}" destId="{EBF47108-3FE1-4217-B2B4-CD692C700D53}" srcOrd="22" destOrd="0" presId="urn:microsoft.com/office/officeart/2005/8/layout/radial6"/>
    <dgm:cxn modelId="{E94C96D8-11D8-4F7A-AA3E-1404C95B4F2D}" type="presParOf" srcId="{2B67E762-11A3-4DC5-83DF-17CEBA2949FB}" destId="{A1C60D6F-62BA-49AA-B739-9FEAFC332B70}" srcOrd="23" destOrd="0" presId="urn:microsoft.com/office/officeart/2005/8/layout/radial6"/>
    <dgm:cxn modelId="{595E39B4-E2D2-4EF3-B141-8705479DEF14}" type="presParOf" srcId="{2B67E762-11A3-4DC5-83DF-17CEBA2949FB}" destId="{4DDAB7CE-3B12-4863-A756-02BE053BC772}" srcOrd="24"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9020F1-F053-424F-B13A-B516D770164E}" type="doc">
      <dgm:prSet loTypeId="urn:microsoft.com/office/officeart/2005/8/layout/gear1" loCatId="process" qsTypeId="urn:microsoft.com/office/officeart/2005/8/quickstyle/simple1" qsCatId="simple" csTypeId="urn:microsoft.com/office/officeart/2005/8/colors/accent1_2" csCatId="accent1" phldr="1"/>
      <dgm:spPr/>
      <dgm:t>
        <a:bodyPr/>
        <a:lstStyle/>
        <a:p>
          <a:endParaRPr lang="en-IN"/>
        </a:p>
      </dgm:t>
    </dgm:pt>
    <dgm:pt modelId="{2CD9FE6B-8D2B-4321-9B73-565018428209}">
      <dgm:prSet custT="1"/>
      <dgm:spPr/>
      <dgm:t>
        <a:bodyPr/>
        <a:lstStyle/>
        <a:p>
          <a:r>
            <a:rPr lang="en-US" sz="3200" dirty="0"/>
            <a:t>What is cyber crime</a:t>
          </a:r>
          <a:endParaRPr lang="en-IN" sz="3200" dirty="0"/>
        </a:p>
      </dgm:t>
    </dgm:pt>
    <dgm:pt modelId="{0F1CD3FF-DE2E-442F-B9EA-D65458F4F411}" type="parTrans" cxnId="{A42A9591-6ABB-4B4B-A950-DEAB0BD51F9E}">
      <dgm:prSet/>
      <dgm:spPr/>
      <dgm:t>
        <a:bodyPr/>
        <a:lstStyle/>
        <a:p>
          <a:endParaRPr lang="en-IN"/>
        </a:p>
      </dgm:t>
    </dgm:pt>
    <dgm:pt modelId="{8D549FAA-B006-4C8F-947F-916C339F1BA9}" type="sibTrans" cxnId="{A42A9591-6ABB-4B4B-A950-DEAB0BD51F9E}">
      <dgm:prSet/>
      <dgm:spPr/>
      <dgm:t>
        <a:bodyPr/>
        <a:lstStyle/>
        <a:p>
          <a:endParaRPr lang="en-IN"/>
        </a:p>
      </dgm:t>
    </dgm:pt>
    <dgm:pt modelId="{6EEC9C5F-8264-48AF-84E3-84FEB5477BBF}" type="pres">
      <dgm:prSet presAssocID="{9E9020F1-F053-424F-B13A-B516D770164E}" presName="composite" presStyleCnt="0">
        <dgm:presLayoutVars>
          <dgm:chMax val="3"/>
          <dgm:animLvl val="lvl"/>
          <dgm:resizeHandles val="exact"/>
        </dgm:presLayoutVars>
      </dgm:prSet>
      <dgm:spPr/>
    </dgm:pt>
    <dgm:pt modelId="{DCDB9398-3C3A-4859-ADC2-0C92EA9CC3EA}" type="pres">
      <dgm:prSet presAssocID="{2CD9FE6B-8D2B-4321-9B73-565018428209}" presName="gear1" presStyleLbl="node1" presStyleIdx="0" presStyleCnt="1" custLinFactNeighborY="-1290">
        <dgm:presLayoutVars>
          <dgm:chMax val="1"/>
          <dgm:bulletEnabled val="1"/>
        </dgm:presLayoutVars>
      </dgm:prSet>
      <dgm:spPr/>
    </dgm:pt>
    <dgm:pt modelId="{CC8DFDD1-411A-4D19-986F-A5D242206517}" type="pres">
      <dgm:prSet presAssocID="{2CD9FE6B-8D2B-4321-9B73-565018428209}" presName="gear1srcNode" presStyleLbl="node1" presStyleIdx="0" presStyleCnt="1"/>
      <dgm:spPr/>
    </dgm:pt>
    <dgm:pt modelId="{74DC727B-AC81-4FFB-91E8-C70AFBEBA9DF}" type="pres">
      <dgm:prSet presAssocID="{2CD9FE6B-8D2B-4321-9B73-565018428209}" presName="gear1dstNode" presStyleLbl="node1" presStyleIdx="0" presStyleCnt="1"/>
      <dgm:spPr/>
    </dgm:pt>
    <dgm:pt modelId="{94FA0941-ACBC-4FDF-92E6-564CF7DF1092}" type="pres">
      <dgm:prSet presAssocID="{8D549FAA-B006-4C8F-947F-916C339F1BA9}" presName="connector1" presStyleLbl="sibTrans2D1" presStyleIdx="0" presStyleCnt="1"/>
      <dgm:spPr/>
    </dgm:pt>
  </dgm:ptLst>
  <dgm:cxnLst>
    <dgm:cxn modelId="{40528507-C185-41E3-BEA6-17957BE4A0F6}" type="presOf" srcId="{8D549FAA-B006-4C8F-947F-916C339F1BA9}" destId="{94FA0941-ACBC-4FDF-92E6-564CF7DF1092}" srcOrd="0" destOrd="0" presId="urn:microsoft.com/office/officeart/2005/8/layout/gear1"/>
    <dgm:cxn modelId="{53B8D61A-B61E-4CFB-8795-1CECF44231C8}" type="presOf" srcId="{2CD9FE6B-8D2B-4321-9B73-565018428209}" destId="{DCDB9398-3C3A-4859-ADC2-0C92EA9CC3EA}" srcOrd="0" destOrd="0" presId="urn:microsoft.com/office/officeart/2005/8/layout/gear1"/>
    <dgm:cxn modelId="{9D4BE375-C380-41C1-90C6-B0095F01FB08}" type="presOf" srcId="{9E9020F1-F053-424F-B13A-B516D770164E}" destId="{6EEC9C5F-8264-48AF-84E3-84FEB5477BBF}" srcOrd="0" destOrd="0" presId="urn:microsoft.com/office/officeart/2005/8/layout/gear1"/>
    <dgm:cxn modelId="{A42A9591-6ABB-4B4B-A950-DEAB0BD51F9E}" srcId="{9E9020F1-F053-424F-B13A-B516D770164E}" destId="{2CD9FE6B-8D2B-4321-9B73-565018428209}" srcOrd="0" destOrd="0" parTransId="{0F1CD3FF-DE2E-442F-B9EA-D65458F4F411}" sibTransId="{8D549FAA-B006-4C8F-947F-916C339F1BA9}"/>
    <dgm:cxn modelId="{B0D17B9E-4ED2-4003-AA77-905E667ABFA7}" type="presOf" srcId="{2CD9FE6B-8D2B-4321-9B73-565018428209}" destId="{CC8DFDD1-411A-4D19-986F-A5D242206517}" srcOrd="1" destOrd="0" presId="urn:microsoft.com/office/officeart/2005/8/layout/gear1"/>
    <dgm:cxn modelId="{F57742A1-20B4-4700-8B5E-777FD95F50B4}" type="presOf" srcId="{2CD9FE6B-8D2B-4321-9B73-565018428209}" destId="{74DC727B-AC81-4FFB-91E8-C70AFBEBA9DF}" srcOrd="2" destOrd="0" presId="urn:microsoft.com/office/officeart/2005/8/layout/gear1"/>
    <dgm:cxn modelId="{5C92DF62-CF9C-49FB-BA6F-67618FF801DA}" type="presParOf" srcId="{6EEC9C5F-8264-48AF-84E3-84FEB5477BBF}" destId="{DCDB9398-3C3A-4859-ADC2-0C92EA9CC3EA}" srcOrd="0" destOrd="0" presId="urn:microsoft.com/office/officeart/2005/8/layout/gear1"/>
    <dgm:cxn modelId="{1B680ABD-5616-43D8-8E4B-5AAAA0BA7BC8}" type="presParOf" srcId="{6EEC9C5F-8264-48AF-84E3-84FEB5477BBF}" destId="{CC8DFDD1-411A-4D19-986F-A5D242206517}" srcOrd="1" destOrd="0" presId="urn:microsoft.com/office/officeart/2005/8/layout/gear1"/>
    <dgm:cxn modelId="{BC072431-9858-47CF-8C16-36FC74EA94EC}" type="presParOf" srcId="{6EEC9C5F-8264-48AF-84E3-84FEB5477BBF}" destId="{74DC727B-AC81-4FFB-91E8-C70AFBEBA9DF}" srcOrd="2" destOrd="0" presId="urn:microsoft.com/office/officeart/2005/8/layout/gear1"/>
    <dgm:cxn modelId="{A3AF69B5-F1E5-4934-AA8E-5050FF08697C}" type="presParOf" srcId="{6EEC9C5F-8264-48AF-84E3-84FEB5477BBF}" destId="{94FA0941-ACBC-4FDF-92E6-564CF7DF1092}" srcOrd="3"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F9EF98-B0DE-4EE4-98D3-07C10B393563}" type="doc">
      <dgm:prSet loTypeId="urn:microsoft.com/office/officeart/2011/layout/TabList" loCatId="officeonline" qsTypeId="urn:microsoft.com/office/officeart/2005/8/quickstyle/simple1" qsCatId="simple" csTypeId="urn:microsoft.com/office/officeart/2005/8/colors/accent1_2" csCatId="accent1" phldr="1"/>
      <dgm:spPr/>
      <dgm:t>
        <a:bodyPr/>
        <a:lstStyle/>
        <a:p>
          <a:endParaRPr lang="en-IN"/>
        </a:p>
      </dgm:t>
    </dgm:pt>
    <dgm:pt modelId="{353FF155-C039-43DD-93A9-9A7725BA713B}">
      <dgm:prSet phldrT="[Text]" custT="1"/>
      <dgm:spPr/>
      <dgm:t>
        <a:bodyPr/>
        <a:lstStyle/>
        <a:p>
          <a:r>
            <a:rPr lang="en-IN" sz="1200" dirty="0"/>
            <a:t>Email</a:t>
          </a:r>
        </a:p>
      </dgm:t>
    </dgm:pt>
    <dgm:pt modelId="{BA9A5F0E-C909-461A-9E1C-46890D05FB4C}" type="parTrans" cxnId="{549EA963-963E-4DC7-B725-5A60480A8685}">
      <dgm:prSet/>
      <dgm:spPr/>
      <dgm:t>
        <a:bodyPr/>
        <a:lstStyle/>
        <a:p>
          <a:endParaRPr lang="en-IN"/>
        </a:p>
      </dgm:t>
    </dgm:pt>
    <dgm:pt modelId="{92C86816-AE39-49F4-97C6-F2CC2C740457}" type="sibTrans" cxnId="{549EA963-963E-4DC7-B725-5A60480A8685}">
      <dgm:prSet/>
      <dgm:spPr/>
      <dgm:t>
        <a:bodyPr/>
        <a:lstStyle/>
        <a:p>
          <a:endParaRPr lang="en-IN"/>
        </a:p>
      </dgm:t>
    </dgm:pt>
    <dgm:pt modelId="{EBF79782-B232-4BCE-A860-B2CB1778FD52}">
      <dgm:prSet phldrT="[Text]" custT="1"/>
      <dgm:spPr/>
      <dgm:t>
        <a:bodyPr/>
        <a:lstStyle/>
        <a:p>
          <a:r>
            <a:rPr lang="en-IN" sz="1200" dirty="0"/>
            <a:t>Skype</a:t>
          </a:r>
        </a:p>
      </dgm:t>
    </dgm:pt>
    <dgm:pt modelId="{A92717FD-B4BB-4F10-ACC7-3CF9046333E1}" type="parTrans" cxnId="{851BD3F7-924D-4D5D-AE25-1EB9E22EB960}">
      <dgm:prSet/>
      <dgm:spPr/>
      <dgm:t>
        <a:bodyPr/>
        <a:lstStyle/>
        <a:p>
          <a:endParaRPr lang="en-IN"/>
        </a:p>
      </dgm:t>
    </dgm:pt>
    <dgm:pt modelId="{D1BD96D6-A0ED-4AFF-A200-A39D455CB49D}" type="sibTrans" cxnId="{851BD3F7-924D-4D5D-AE25-1EB9E22EB960}">
      <dgm:prSet/>
      <dgm:spPr/>
      <dgm:t>
        <a:bodyPr/>
        <a:lstStyle/>
        <a:p>
          <a:endParaRPr lang="en-IN"/>
        </a:p>
      </dgm:t>
    </dgm:pt>
    <dgm:pt modelId="{0C026C24-645A-4789-B03A-ED5FB81A604D}">
      <dgm:prSet phldrT="[Text]" custT="1"/>
      <dgm:spPr/>
      <dgm:t>
        <a:bodyPr/>
        <a:lstStyle/>
        <a:p>
          <a:r>
            <a:rPr lang="en-IN" sz="1200" dirty="0"/>
            <a:t>Facebook</a:t>
          </a:r>
        </a:p>
      </dgm:t>
    </dgm:pt>
    <dgm:pt modelId="{BE335DA9-2DC6-45FE-B5B2-37BACD418993}" type="parTrans" cxnId="{4A0246C9-EE74-4CC9-B46C-DF98D24CDD51}">
      <dgm:prSet/>
      <dgm:spPr/>
      <dgm:t>
        <a:bodyPr/>
        <a:lstStyle/>
        <a:p>
          <a:endParaRPr lang="en-IN"/>
        </a:p>
      </dgm:t>
    </dgm:pt>
    <dgm:pt modelId="{E455C414-82F0-44D1-A0F8-943B2AEEDF3A}" type="sibTrans" cxnId="{4A0246C9-EE74-4CC9-B46C-DF98D24CDD51}">
      <dgm:prSet/>
      <dgm:spPr/>
      <dgm:t>
        <a:bodyPr/>
        <a:lstStyle/>
        <a:p>
          <a:endParaRPr lang="en-IN"/>
        </a:p>
      </dgm:t>
    </dgm:pt>
    <dgm:pt modelId="{D9C2A731-E543-4C54-9711-5529BBF8D483}" type="pres">
      <dgm:prSet presAssocID="{C9F9EF98-B0DE-4EE4-98D3-07C10B393563}" presName="Name0" presStyleCnt="0">
        <dgm:presLayoutVars>
          <dgm:chMax/>
          <dgm:chPref val="3"/>
          <dgm:dir/>
          <dgm:animOne val="branch"/>
          <dgm:animLvl val="lvl"/>
        </dgm:presLayoutVars>
      </dgm:prSet>
      <dgm:spPr/>
    </dgm:pt>
    <dgm:pt modelId="{A7E4B167-FFA2-4C4A-89BA-716733920533}" type="pres">
      <dgm:prSet presAssocID="{353FF155-C039-43DD-93A9-9A7725BA713B}" presName="composite" presStyleCnt="0"/>
      <dgm:spPr/>
    </dgm:pt>
    <dgm:pt modelId="{613EC679-B02E-4E3B-9FB0-2E1C49FBA294}" type="pres">
      <dgm:prSet presAssocID="{353FF155-C039-43DD-93A9-9A7725BA713B}" presName="FirstChild" presStyleLbl="revTx" presStyleIdx="0" presStyleCnt="3">
        <dgm:presLayoutVars>
          <dgm:chMax val="0"/>
          <dgm:chPref val="0"/>
          <dgm:bulletEnabled val="1"/>
        </dgm:presLayoutVars>
      </dgm:prSet>
      <dgm:spPr/>
    </dgm:pt>
    <dgm:pt modelId="{E0C64788-8778-49E3-A3D0-EFD66D3D781C}" type="pres">
      <dgm:prSet presAssocID="{353FF155-C039-43DD-93A9-9A7725BA713B}" presName="Parent" presStyleLbl="alignNode1" presStyleIdx="0" presStyleCnt="3">
        <dgm:presLayoutVars>
          <dgm:chMax val="3"/>
          <dgm:chPref val="3"/>
          <dgm:bulletEnabled val="1"/>
        </dgm:presLayoutVars>
      </dgm:prSet>
      <dgm:spPr/>
    </dgm:pt>
    <dgm:pt modelId="{AF65C7B1-ADDF-4480-9F15-2290C89E4434}" type="pres">
      <dgm:prSet presAssocID="{353FF155-C039-43DD-93A9-9A7725BA713B}" presName="Accent" presStyleLbl="parChTrans1D1" presStyleIdx="0" presStyleCnt="3"/>
      <dgm:spPr/>
    </dgm:pt>
    <dgm:pt modelId="{CE1ABF4B-DEC9-4AE2-B06F-30EE6914557D}" type="pres">
      <dgm:prSet presAssocID="{92C86816-AE39-49F4-97C6-F2CC2C740457}" presName="sibTrans" presStyleCnt="0"/>
      <dgm:spPr/>
    </dgm:pt>
    <dgm:pt modelId="{62E45C2C-927B-437D-B647-5E426F5502AC}" type="pres">
      <dgm:prSet presAssocID="{EBF79782-B232-4BCE-A860-B2CB1778FD52}" presName="composite" presStyleCnt="0"/>
      <dgm:spPr/>
    </dgm:pt>
    <dgm:pt modelId="{4E517C15-FFDF-4B4F-9753-A4A5759BF884}" type="pres">
      <dgm:prSet presAssocID="{EBF79782-B232-4BCE-A860-B2CB1778FD52}" presName="FirstChild" presStyleLbl="revTx" presStyleIdx="1" presStyleCnt="3">
        <dgm:presLayoutVars>
          <dgm:chMax val="0"/>
          <dgm:chPref val="0"/>
          <dgm:bulletEnabled val="1"/>
        </dgm:presLayoutVars>
      </dgm:prSet>
      <dgm:spPr/>
    </dgm:pt>
    <dgm:pt modelId="{4DD342EF-1E4A-4305-8DEF-C499E86409EC}" type="pres">
      <dgm:prSet presAssocID="{EBF79782-B232-4BCE-A860-B2CB1778FD52}" presName="Parent" presStyleLbl="alignNode1" presStyleIdx="1" presStyleCnt="3">
        <dgm:presLayoutVars>
          <dgm:chMax val="3"/>
          <dgm:chPref val="3"/>
          <dgm:bulletEnabled val="1"/>
        </dgm:presLayoutVars>
      </dgm:prSet>
      <dgm:spPr/>
    </dgm:pt>
    <dgm:pt modelId="{FF898075-09DD-40EE-B0BB-B80D59992D17}" type="pres">
      <dgm:prSet presAssocID="{EBF79782-B232-4BCE-A860-B2CB1778FD52}" presName="Accent" presStyleLbl="parChTrans1D1" presStyleIdx="1" presStyleCnt="3"/>
      <dgm:spPr/>
    </dgm:pt>
    <dgm:pt modelId="{0B42BC0A-7AA6-4463-B86B-7B114D68EF70}" type="pres">
      <dgm:prSet presAssocID="{D1BD96D6-A0ED-4AFF-A200-A39D455CB49D}" presName="sibTrans" presStyleCnt="0"/>
      <dgm:spPr/>
    </dgm:pt>
    <dgm:pt modelId="{EB3DBE54-2BD7-4E67-8C72-902EF5F298F4}" type="pres">
      <dgm:prSet presAssocID="{0C026C24-645A-4789-B03A-ED5FB81A604D}" presName="composite" presStyleCnt="0"/>
      <dgm:spPr/>
    </dgm:pt>
    <dgm:pt modelId="{2EDCD603-DDFE-455A-A144-8996D3544BD3}" type="pres">
      <dgm:prSet presAssocID="{0C026C24-645A-4789-B03A-ED5FB81A604D}" presName="FirstChild" presStyleLbl="revTx" presStyleIdx="2" presStyleCnt="3">
        <dgm:presLayoutVars>
          <dgm:chMax val="0"/>
          <dgm:chPref val="0"/>
          <dgm:bulletEnabled val="1"/>
        </dgm:presLayoutVars>
      </dgm:prSet>
      <dgm:spPr/>
    </dgm:pt>
    <dgm:pt modelId="{08024D44-5142-4D2A-8C92-016F98FB5998}" type="pres">
      <dgm:prSet presAssocID="{0C026C24-645A-4789-B03A-ED5FB81A604D}" presName="Parent" presStyleLbl="alignNode1" presStyleIdx="2" presStyleCnt="3">
        <dgm:presLayoutVars>
          <dgm:chMax val="3"/>
          <dgm:chPref val="3"/>
          <dgm:bulletEnabled val="1"/>
        </dgm:presLayoutVars>
      </dgm:prSet>
      <dgm:spPr/>
    </dgm:pt>
    <dgm:pt modelId="{9C787623-2867-47E9-B58C-AB577C8F3DAA}" type="pres">
      <dgm:prSet presAssocID="{0C026C24-645A-4789-B03A-ED5FB81A604D}" presName="Accent" presStyleLbl="parChTrans1D1" presStyleIdx="2" presStyleCnt="3"/>
      <dgm:spPr/>
    </dgm:pt>
  </dgm:ptLst>
  <dgm:cxnLst>
    <dgm:cxn modelId="{549EA963-963E-4DC7-B725-5A60480A8685}" srcId="{C9F9EF98-B0DE-4EE4-98D3-07C10B393563}" destId="{353FF155-C039-43DD-93A9-9A7725BA713B}" srcOrd="0" destOrd="0" parTransId="{BA9A5F0E-C909-461A-9E1C-46890D05FB4C}" sibTransId="{92C86816-AE39-49F4-97C6-F2CC2C740457}"/>
    <dgm:cxn modelId="{6FB60C64-FE23-43CE-9117-C2A12111D087}" type="presOf" srcId="{353FF155-C039-43DD-93A9-9A7725BA713B}" destId="{E0C64788-8778-49E3-A3D0-EFD66D3D781C}" srcOrd="0" destOrd="0" presId="urn:microsoft.com/office/officeart/2011/layout/TabList"/>
    <dgm:cxn modelId="{3B657584-46AC-4746-9FE9-EFEC51403297}" type="presOf" srcId="{C9F9EF98-B0DE-4EE4-98D3-07C10B393563}" destId="{D9C2A731-E543-4C54-9711-5529BBF8D483}" srcOrd="0" destOrd="0" presId="urn:microsoft.com/office/officeart/2011/layout/TabList"/>
    <dgm:cxn modelId="{400FAE9F-96BE-434D-BCBB-5E151D2EB6E8}" type="presOf" srcId="{0C026C24-645A-4789-B03A-ED5FB81A604D}" destId="{08024D44-5142-4D2A-8C92-016F98FB5998}" srcOrd="0" destOrd="0" presId="urn:microsoft.com/office/officeart/2011/layout/TabList"/>
    <dgm:cxn modelId="{04C386B0-5293-42D3-8924-455D3210731B}" type="presOf" srcId="{EBF79782-B232-4BCE-A860-B2CB1778FD52}" destId="{4DD342EF-1E4A-4305-8DEF-C499E86409EC}" srcOrd="0" destOrd="0" presId="urn:microsoft.com/office/officeart/2011/layout/TabList"/>
    <dgm:cxn modelId="{4A0246C9-EE74-4CC9-B46C-DF98D24CDD51}" srcId="{C9F9EF98-B0DE-4EE4-98D3-07C10B393563}" destId="{0C026C24-645A-4789-B03A-ED5FB81A604D}" srcOrd="2" destOrd="0" parTransId="{BE335DA9-2DC6-45FE-B5B2-37BACD418993}" sibTransId="{E455C414-82F0-44D1-A0F8-943B2AEEDF3A}"/>
    <dgm:cxn modelId="{851BD3F7-924D-4D5D-AE25-1EB9E22EB960}" srcId="{C9F9EF98-B0DE-4EE4-98D3-07C10B393563}" destId="{EBF79782-B232-4BCE-A860-B2CB1778FD52}" srcOrd="1" destOrd="0" parTransId="{A92717FD-B4BB-4F10-ACC7-3CF9046333E1}" sibTransId="{D1BD96D6-A0ED-4AFF-A200-A39D455CB49D}"/>
    <dgm:cxn modelId="{BEEE2648-BD68-4197-864C-1BF31261B62A}" type="presParOf" srcId="{D9C2A731-E543-4C54-9711-5529BBF8D483}" destId="{A7E4B167-FFA2-4C4A-89BA-716733920533}" srcOrd="0" destOrd="0" presId="urn:microsoft.com/office/officeart/2011/layout/TabList"/>
    <dgm:cxn modelId="{6369D56C-3484-49AE-8DF4-EB1AA255C463}" type="presParOf" srcId="{A7E4B167-FFA2-4C4A-89BA-716733920533}" destId="{613EC679-B02E-4E3B-9FB0-2E1C49FBA294}" srcOrd="0" destOrd="0" presId="urn:microsoft.com/office/officeart/2011/layout/TabList"/>
    <dgm:cxn modelId="{E55189A3-6FB0-4D57-BDF8-32518D0655F1}" type="presParOf" srcId="{A7E4B167-FFA2-4C4A-89BA-716733920533}" destId="{E0C64788-8778-49E3-A3D0-EFD66D3D781C}" srcOrd="1" destOrd="0" presId="urn:microsoft.com/office/officeart/2011/layout/TabList"/>
    <dgm:cxn modelId="{3431D49F-F02E-477F-B79D-F27A79638F1D}" type="presParOf" srcId="{A7E4B167-FFA2-4C4A-89BA-716733920533}" destId="{AF65C7B1-ADDF-4480-9F15-2290C89E4434}" srcOrd="2" destOrd="0" presId="urn:microsoft.com/office/officeart/2011/layout/TabList"/>
    <dgm:cxn modelId="{AD52E695-4893-40FA-95BA-CD27092B9CAA}" type="presParOf" srcId="{D9C2A731-E543-4C54-9711-5529BBF8D483}" destId="{CE1ABF4B-DEC9-4AE2-B06F-30EE6914557D}" srcOrd="1" destOrd="0" presId="urn:microsoft.com/office/officeart/2011/layout/TabList"/>
    <dgm:cxn modelId="{200433AE-C6DE-4C8A-B171-B9A6CD6B1144}" type="presParOf" srcId="{D9C2A731-E543-4C54-9711-5529BBF8D483}" destId="{62E45C2C-927B-437D-B647-5E426F5502AC}" srcOrd="2" destOrd="0" presId="urn:microsoft.com/office/officeart/2011/layout/TabList"/>
    <dgm:cxn modelId="{1EA7A286-0373-43DD-875F-5C78F9CEE151}" type="presParOf" srcId="{62E45C2C-927B-437D-B647-5E426F5502AC}" destId="{4E517C15-FFDF-4B4F-9753-A4A5759BF884}" srcOrd="0" destOrd="0" presId="urn:microsoft.com/office/officeart/2011/layout/TabList"/>
    <dgm:cxn modelId="{F5C39533-A0A7-4D9C-9496-63D20C217660}" type="presParOf" srcId="{62E45C2C-927B-437D-B647-5E426F5502AC}" destId="{4DD342EF-1E4A-4305-8DEF-C499E86409EC}" srcOrd="1" destOrd="0" presId="urn:microsoft.com/office/officeart/2011/layout/TabList"/>
    <dgm:cxn modelId="{D84D447E-1CFE-4512-B7A2-9A9CA6BFCFE2}" type="presParOf" srcId="{62E45C2C-927B-437D-B647-5E426F5502AC}" destId="{FF898075-09DD-40EE-B0BB-B80D59992D17}" srcOrd="2" destOrd="0" presId="urn:microsoft.com/office/officeart/2011/layout/TabList"/>
    <dgm:cxn modelId="{B974B715-33EA-4B73-9129-EA6D3CCC1AFF}" type="presParOf" srcId="{D9C2A731-E543-4C54-9711-5529BBF8D483}" destId="{0B42BC0A-7AA6-4463-B86B-7B114D68EF70}" srcOrd="3" destOrd="0" presId="urn:microsoft.com/office/officeart/2011/layout/TabList"/>
    <dgm:cxn modelId="{08DAC379-A109-4CC0-8501-747D8917D7DE}" type="presParOf" srcId="{D9C2A731-E543-4C54-9711-5529BBF8D483}" destId="{EB3DBE54-2BD7-4E67-8C72-902EF5F298F4}" srcOrd="4" destOrd="0" presId="urn:microsoft.com/office/officeart/2011/layout/TabList"/>
    <dgm:cxn modelId="{3AFBE271-89D8-49F7-9CAB-1730032079CF}" type="presParOf" srcId="{EB3DBE54-2BD7-4E67-8C72-902EF5F298F4}" destId="{2EDCD603-DDFE-455A-A144-8996D3544BD3}" srcOrd="0" destOrd="0" presId="urn:microsoft.com/office/officeart/2011/layout/TabList"/>
    <dgm:cxn modelId="{0504F822-2A3A-4180-9060-3E79298CAFDF}" type="presParOf" srcId="{EB3DBE54-2BD7-4E67-8C72-902EF5F298F4}" destId="{08024D44-5142-4D2A-8C92-016F98FB5998}" srcOrd="1" destOrd="0" presId="urn:microsoft.com/office/officeart/2011/layout/TabList"/>
    <dgm:cxn modelId="{75174094-7770-4C1F-96F2-3717C854C082}" type="presParOf" srcId="{EB3DBE54-2BD7-4E67-8C72-902EF5F298F4}" destId="{9C787623-2867-47E9-B58C-AB577C8F3DAA}" srcOrd="2" destOrd="0" presId="urn:microsoft.com/office/officeart/2011/layout/Tab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940AC-9715-43FE-AA1B-7F39D38BA98F}">
      <dsp:nvSpPr>
        <dsp:cNvPr id="0" name=""/>
        <dsp:cNvSpPr/>
      </dsp:nvSpPr>
      <dsp:spPr>
        <a:xfrm>
          <a:off x="0" y="39143"/>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latin typeface="Bahnschrift SemiBold SemiConden" panose="020B0502040204020203" pitchFamily="34" charset="0"/>
            </a:rPr>
            <a:t>What is Cyber Security?</a:t>
          </a:r>
          <a:endParaRPr lang="en-US" sz="2400" kern="1200" dirty="0">
            <a:latin typeface="Bahnschrift SemiBold SemiConden" panose="020B0502040204020203" pitchFamily="34" charset="0"/>
          </a:endParaRPr>
        </a:p>
      </dsp:txBody>
      <dsp:txXfrm>
        <a:off x="34726" y="73869"/>
        <a:ext cx="4166387" cy="641908"/>
      </dsp:txXfrm>
    </dsp:sp>
    <dsp:sp modelId="{F90D3613-FEF9-4EAC-A476-FCA30D28E434}">
      <dsp:nvSpPr>
        <dsp:cNvPr id="0" name=""/>
        <dsp:cNvSpPr/>
      </dsp:nvSpPr>
      <dsp:spPr>
        <a:xfrm>
          <a:off x="0" y="888800"/>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latin typeface="Bahnschrift SemiBold SemiConden" panose="020B0502040204020203" pitchFamily="34" charset="0"/>
            </a:rPr>
            <a:t>Why Cyber Security?</a:t>
          </a:r>
          <a:endParaRPr lang="en-US" sz="2400" kern="1200" dirty="0">
            <a:latin typeface="Bahnschrift SemiBold SemiConden" panose="020B0502040204020203" pitchFamily="34" charset="0"/>
          </a:endParaRPr>
        </a:p>
      </dsp:txBody>
      <dsp:txXfrm>
        <a:off x="34726" y="923526"/>
        <a:ext cx="4166387" cy="641908"/>
      </dsp:txXfrm>
    </dsp:sp>
    <dsp:sp modelId="{5697704D-20C5-443E-8C64-B0E3D4ED6CB6}">
      <dsp:nvSpPr>
        <dsp:cNvPr id="0" name=""/>
        <dsp:cNvSpPr/>
      </dsp:nvSpPr>
      <dsp:spPr>
        <a:xfrm>
          <a:off x="0" y="1709600"/>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latin typeface="Bahnschrift SemiBold SemiConden" panose="020B0502040204020203" pitchFamily="34" charset="0"/>
            </a:rPr>
            <a:t>How does Cyber Security works?</a:t>
          </a:r>
          <a:endParaRPr lang="en-US" sz="2400" kern="1200" dirty="0">
            <a:latin typeface="Bahnschrift SemiBold SemiConden" panose="020B0502040204020203" pitchFamily="34" charset="0"/>
          </a:endParaRPr>
        </a:p>
      </dsp:txBody>
      <dsp:txXfrm>
        <a:off x="34726" y="1744326"/>
        <a:ext cx="4166387" cy="641908"/>
      </dsp:txXfrm>
    </dsp:sp>
    <dsp:sp modelId="{BA094837-E6E5-4E00-B18A-B406B2500D03}">
      <dsp:nvSpPr>
        <dsp:cNvPr id="0" name=""/>
        <dsp:cNvSpPr/>
      </dsp:nvSpPr>
      <dsp:spPr>
        <a:xfrm>
          <a:off x="0" y="2530400"/>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Bahnschrift SemiBold SemiConden" panose="020B0502040204020203" pitchFamily="34" charset="0"/>
            </a:rPr>
            <a:t>What is Cyber crime?</a:t>
          </a:r>
        </a:p>
      </dsp:txBody>
      <dsp:txXfrm>
        <a:off x="34726" y="2565126"/>
        <a:ext cx="4166387" cy="641908"/>
      </dsp:txXfrm>
    </dsp:sp>
    <dsp:sp modelId="{ED3161CF-C556-4995-B720-40D8D6A34607}">
      <dsp:nvSpPr>
        <dsp:cNvPr id="0" name=""/>
        <dsp:cNvSpPr/>
      </dsp:nvSpPr>
      <dsp:spPr>
        <a:xfrm>
          <a:off x="0" y="4145407"/>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latin typeface="Bahnschrift SemiBold SemiConden" panose="020B0502040204020203" pitchFamily="34" charset="0"/>
            </a:rPr>
            <a:t>Cyber Crime Attacks</a:t>
          </a:r>
          <a:endParaRPr lang="en-US" sz="2400" kern="1200" dirty="0">
            <a:latin typeface="Bahnschrift SemiBold SemiConden" panose="020B0502040204020203" pitchFamily="34" charset="0"/>
          </a:endParaRPr>
        </a:p>
      </dsp:txBody>
      <dsp:txXfrm>
        <a:off x="34726" y="4180133"/>
        <a:ext cx="4166387" cy="641908"/>
      </dsp:txXfrm>
    </dsp:sp>
    <dsp:sp modelId="{95084BDB-ED18-4AEF-90D8-3A5257789CAE}">
      <dsp:nvSpPr>
        <dsp:cNvPr id="0" name=""/>
        <dsp:cNvSpPr/>
      </dsp:nvSpPr>
      <dsp:spPr>
        <a:xfrm>
          <a:off x="0" y="3343136"/>
          <a:ext cx="4235839" cy="711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dirty="0">
              <a:latin typeface="Bahnschrift SemiBold SemiConden" panose="020B0502040204020203" pitchFamily="34" charset="0"/>
            </a:rPr>
            <a:t>Types of Hackers?</a:t>
          </a:r>
        </a:p>
      </dsp:txBody>
      <dsp:txXfrm>
        <a:off x="34726" y="3377862"/>
        <a:ext cx="4166387" cy="641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EE846-2289-47F0-A7B0-513EB8ABC727}">
      <dsp:nvSpPr>
        <dsp:cNvPr id="0" name=""/>
        <dsp:cNvSpPr/>
      </dsp:nvSpPr>
      <dsp:spPr>
        <a:xfrm>
          <a:off x="1479842" y="137190"/>
          <a:ext cx="4930702" cy="4931800"/>
        </a:xfrm>
        <a:prstGeom prst="circularArrow">
          <a:avLst>
            <a:gd name="adj1" fmla="val 10980"/>
            <a:gd name="adj2" fmla="val 1142322"/>
            <a:gd name="adj3" fmla="val 90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0450F0-2C4B-4805-887C-9665A96CD797}">
      <dsp:nvSpPr>
        <dsp:cNvPr id="0" name=""/>
        <dsp:cNvSpPr/>
      </dsp:nvSpPr>
      <dsp:spPr>
        <a:xfrm>
          <a:off x="2568715" y="1922502"/>
          <a:ext cx="2751377" cy="1375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Bahnschrift SemiBold SemiConden" panose="020B0502040204020203" pitchFamily="34" charset="0"/>
            </a:rPr>
            <a:t>What is cyber security?</a:t>
          </a:r>
          <a:endParaRPr lang="en-IN" sz="4000" kern="1200" dirty="0">
            <a:latin typeface="Bahnschrift SemiBold SemiConden" panose="020B0502040204020203" pitchFamily="34" charset="0"/>
          </a:endParaRPr>
        </a:p>
      </dsp:txBody>
      <dsp:txXfrm>
        <a:off x="2568715" y="1922502"/>
        <a:ext cx="2751377" cy="13754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B9398-3C3A-4859-ADC2-0C92EA9CC3EA}">
      <dsp:nvSpPr>
        <dsp:cNvPr id="0" name=""/>
        <dsp:cNvSpPr/>
      </dsp:nvSpPr>
      <dsp:spPr>
        <a:xfrm>
          <a:off x="2643648" y="1264607"/>
          <a:ext cx="2863399" cy="286339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Why do we need cyber security?</a:t>
          </a:r>
          <a:endParaRPr lang="en-IN" sz="2800" kern="1200" dirty="0"/>
        </a:p>
      </dsp:txBody>
      <dsp:txXfrm>
        <a:off x="3219319" y="1935345"/>
        <a:ext cx="1712057" cy="1471846"/>
      </dsp:txXfrm>
    </dsp:sp>
    <dsp:sp modelId="{94FA0941-ACBC-4FDF-92E6-564CF7DF1092}">
      <dsp:nvSpPr>
        <dsp:cNvPr id="0" name=""/>
        <dsp:cNvSpPr/>
      </dsp:nvSpPr>
      <dsp:spPr>
        <a:xfrm>
          <a:off x="2806663" y="797433"/>
          <a:ext cx="3521981" cy="3521981"/>
        </a:xfrm>
        <a:prstGeom prst="circularArrow">
          <a:avLst>
            <a:gd name="adj1" fmla="val 4878"/>
            <a:gd name="adj2" fmla="val 312630"/>
            <a:gd name="adj3" fmla="val 3211682"/>
            <a:gd name="adj4" fmla="val 1512992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B9398-3C3A-4859-ADC2-0C92EA9CC3EA}">
      <dsp:nvSpPr>
        <dsp:cNvPr id="0" name=""/>
        <dsp:cNvSpPr/>
      </dsp:nvSpPr>
      <dsp:spPr>
        <a:xfrm>
          <a:off x="2643648" y="1264607"/>
          <a:ext cx="2863399" cy="286339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How does cyber security works?</a:t>
          </a:r>
          <a:endParaRPr lang="en-IN" sz="2500" kern="1200" dirty="0"/>
        </a:p>
      </dsp:txBody>
      <dsp:txXfrm>
        <a:off x="3219319" y="1935345"/>
        <a:ext cx="1712057" cy="1471846"/>
      </dsp:txXfrm>
    </dsp:sp>
    <dsp:sp modelId="{94FA0941-ACBC-4FDF-92E6-564CF7DF1092}">
      <dsp:nvSpPr>
        <dsp:cNvPr id="0" name=""/>
        <dsp:cNvSpPr/>
      </dsp:nvSpPr>
      <dsp:spPr>
        <a:xfrm>
          <a:off x="2806663" y="797433"/>
          <a:ext cx="3521981" cy="3521981"/>
        </a:xfrm>
        <a:prstGeom prst="circularArrow">
          <a:avLst>
            <a:gd name="adj1" fmla="val 4878"/>
            <a:gd name="adj2" fmla="val 312630"/>
            <a:gd name="adj3" fmla="val 3211682"/>
            <a:gd name="adj4" fmla="val 1512992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AB7CE-3B12-4863-A756-02BE053BC772}">
      <dsp:nvSpPr>
        <dsp:cNvPr id="0" name=""/>
        <dsp:cNvSpPr/>
      </dsp:nvSpPr>
      <dsp:spPr>
        <a:xfrm>
          <a:off x="2656030" y="510675"/>
          <a:ext cx="4584530" cy="4584530"/>
        </a:xfrm>
        <a:prstGeom prst="blockArc">
          <a:avLst>
            <a:gd name="adj1" fmla="val 13468704"/>
            <a:gd name="adj2" fmla="val 16177959"/>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C56376C-C34C-45AF-981E-58A6B95EDBB3}">
      <dsp:nvSpPr>
        <dsp:cNvPr id="0" name=""/>
        <dsp:cNvSpPr/>
      </dsp:nvSpPr>
      <dsp:spPr>
        <a:xfrm>
          <a:off x="2641539" y="525298"/>
          <a:ext cx="4584530" cy="4584530"/>
        </a:xfrm>
        <a:prstGeom prst="blockArc">
          <a:avLst>
            <a:gd name="adj1" fmla="val 10822244"/>
            <a:gd name="adj2" fmla="val 13500119"/>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097A592-810A-426D-A247-760E1CFB7923}">
      <dsp:nvSpPr>
        <dsp:cNvPr id="0" name=""/>
        <dsp:cNvSpPr/>
      </dsp:nvSpPr>
      <dsp:spPr>
        <a:xfrm>
          <a:off x="2641587" y="510722"/>
          <a:ext cx="4584530" cy="4584530"/>
        </a:xfrm>
        <a:prstGeom prst="blockArc">
          <a:avLst>
            <a:gd name="adj1" fmla="val 8100000"/>
            <a:gd name="adj2" fmla="val 1080000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2C48C97-D6BD-4973-8AB0-4F477CB0987F}">
      <dsp:nvSpPr>
        <dsp:cNvPr id="0" name=""/>
        <dsp:cNvSpPr/>
      </dsp:nvSpPr>
      <dsp:spPr>
        <a:xfrm>
          <a:off x="2641587" y="510722"/>
          <a:ext cx="4584530" cy="4584530"/>
        </a:xfrm>
        <a:prstGeom prst="blockArc">
          <a:avLst>
            <a:gd name="adj1" fmla="val 5400000"/>
            <a:gd name="adj2" fmla="val 810000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EC2DC72-E140-4989-B770-A6EF3A8351CD}">
      <dsp:nvSpPr>
        <dsp:cNvPr id="0" name=""/>
        <dsp:cNvSpPr/>
      </dsp:nvSpPr>
      <dsp:spPr>
        <a:xfrm>
          <a:off x="2641587" y="510722"/>
          <a:ext cx="4584530" cy="4584530"/>
        </a:xfrm>
        <a:prstGeom prst="blockArc">
          <a:avLst>
            <a:gd name="adj1" fmla="val 2700000"/>
            <a:gd name="adj2" fmla="val 540000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C06E448-8208-4752-90E8-5073EE0FCE35}">
      <dsp:nvSpPr>
        <dsp:cNvPr id="0" name=""/>
        <dsp:cNvSpPr/>
      </dsp:nvSpPr>
      <dsp:spPr>
        <a:xfrm>
          <a:off x="2641587" y="510722"/>
          <a:ext cx="4584530" cy="4584530"/>
        </a:xfrm>
        <a:prstGeom prst="blockArc">
          <a:avLst>
            <a:gd name="adj1" fmla="val 0"/>
            <a:gd name="adj2" fmla="val 270000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1FFCCFA6-E94C-4CF6-AB0A-B7BDB52C4BEB}">
      <dsp:nvSpPr>
        <dsp:cNvPr id="0" name=""/>
        <dsp:cNvSpPr/>
      </dsp:nvSpPr>
      <dsp:spPr>
        <a:xfrm>
          <a:off x="2641587" y="510722"/>
          <a:ext cx="4584530" cy="4584530"/>
        </a:xfrm>
        <a:prstGeom prst="blockArc">
          <a:avLst>
            <a:gd name="adj1" fmla="val 18900000"/>
            <a:gd name="adj2" fmla="val 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48B3B7AE-2811-482F-87FB-6510A0EA92B7}">
      <dsp:nvSpPr>
        <dsp:cNvPr id="0" name=""/>
        <dsp:cNvSpPr/>
      </dsp:nvSpPr>
      <dsp:spPr>
        <a:xfrm>
          <a:off x="2641587" y="510722"/>
          <a:ext cx="4584530" cy="4584530"/>
        </a:xfrm>
        <a:prstGeom prst="blockArc">
          <a:avLst>
            <a:gd name="adj1" fmla="val 16200000"/>
            <a:gd name="adj2" fmla="val 18900000"/>
            <a:gd name="adj3" fmla="val 3438"/>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CFB651B-7568-4E8F-8894-698EE27142F1}">
      <dsp:nvSpPr>
        <dsp:cNvPr id="0" name=""/>
        <dsp:cNvSpPr/>
      </dsp:nvSpPr>
      <dsp:spPr>
        <a:xfrm>
          <a:off x="4065541" y="2021232"/>
          <a:ext cx="1736622" cy="156351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IN" sz="2400" kern="1200" dirty="0"/>
            <a:t>Securing</a:t>
          </a:r>
          <a:r>
            <a:rPr lang="en-IN" sz="2300" kern="1200" dirty="0"/>
            <a:t> System</a:t>
          </a:r>
        </a:p>
      </dsp:txBody>
      <dsp:txXfrm>
        <a:off x="4319863" y="2250203"/>
        <a:ext cx="1227978" cy="1105568"/>
      </dsp:txXfrm>
    </dsp:sp>
    <dsp:sp modelId="{51197B74-B86A-48E9-BAC7-92213C87DA16}">
      <dsp:nvSpPr>
        <dsp:cNvPr id="0" name=""/>
        <dsp:cNvSpPr/>
      </dsp:nvSpPr>
      <dsp:spPr>
        <a:xfrm>
          <a:off x="4386623" y="2893"/>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Two-way Authentication</a:t>
          </a:r>
        </a:p>
      </dsp:txBody>
      <dsp:txXfrm>
        <a:off x="4546903" y="163173"/>
        <a:ext cx="773897" cy="773897"/>
      </dsp:txXfrm>
    </dsp:sp>
    <dsp:sp modelId="{279C4897-9B0A-4274-90AA-AB9BCDC1EE58}">
      <dsp:nvSpPr>
        <dsp:cNvPr id="0" name=""/>
        <dsp:cNvSpPr/>
      </dsp:nvSpPr>
      <dsp:spPr>
        <a:xfrm>
          <a:off x="5979639" y="662742"/>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Secure Passwords</a:t>
          </a:r>
        </a:p>
      </dsp:txBody>
      <dsp:txXfrm>
        <a:off x="6139919" y="823022"/>
        <a:ext cx="773897" cy="773897"/>
      </dsp:txXfrm>
    </dsp:sp>
    <dsp:sp modelId="{C06FB5D7-1F44-474D-BAE2-7B14C65C0A31}">
      <dsp:nvSpPr>
        <dsp:cNvPr id="0" name=""/>
        <dsp:cNvSpPr/>
      </dsp:nvSpPr>
      <dsp:spPr>
        <a:xfrm>
          <a:off x="6639488" y="2255758"/>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Regular Updates</a:t>
          </a:r>
        </a:p>
      </dsp:txBody>
      <dsp:txXfrm>
        <a:off x="6799768" y="2416038"/>
        <a:ext cx="773897" cy="773897"/>
      </dsp:txXfrm>
    </dsp:sp>
    <dsp:sp modelId="{B222DA00-B598-4AF4-80DA-F88DC422F714}">
      <dsp:nvSpPr>
        <dsp:cNvPr id="0" name=""/>
        <dsp:cNvSpPr/>
      </dsp:nvSpPr>
      <dsp:spPr>
        <a:xfrm>
          <a:off x="5979639" y="3848774"/>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Antivirus</a:t>
          </a:r>
        </a:p>
      </dsp:txBody>
      <dsp:txXfrm>
        <a:off x="6139919" y="4009054"/>
        <a:ext cx="773897" cy="773897"/>
      </dsp:txXfrm>
    </dsp:sp>
    <dsp:sp modelId="{5B6F416E-FF2B-48BB-8FC6-04579AC2B4D6}">
      <dsp:nvSpPr>
        <dsp:cNvPr id="0" name=""/>
        <dsp:cNvSpPr/>
      </dsp:nvSpPr>
      <dsp:spPr>
        <a:xfrm>
          <a:off x="4386623" y="4508623"/>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Avoid Phishing</a:t>
          </a:r>
        </a:p>
      </dsp:txBody>
      <dsp:txXfrm>
        <a:off x="4546903" y="4668903"/>
        <a:ext cx="773897" cy="773897"/>
      </dsp:txXfrm>
    </dsp:sp>
    <dsp:sp modelId="{07FEEFA2-D98E-4FFB-B1E6-1D299B71EF13}">
      <dsp:nvSpPr>
        <dsp:cNvPr id="0" name=""/>
        <dsp:cNvSpPr/>
      </dsp:nvSpPr>
      <dsp:spPr>
        <a:xfrm>
          <a:off x="2793607" y="3848774"/>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Cryptography</a:t>
          </a:r>
        </a:p>
      </dsp:txBody>
      <dsp:txXfrm>
        <a:off x="2953887" y="4009054"/>
        <a:ext cx="773897" cy="773897"/>
      </dsp:txXfrm>
    </dsp:sp>
    <dsp:sp modelId="{2A4672CD-5A05-46A4-8085-BBDA53B45711}">
      <dsp:nvSpPr>
        <dsp:cNvPr id="0" name=""/>
        <dsp:cNvSpPr/>
      </dsp:nvSpPr>
      <dsp:spPr>
        <a:xfrm>
          <a:off x="2133758" y="2255758"/>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Firewall</a:t>
          </a:r>
        </a:p>
      </dsp:txBody>
      <dsp:txXfrm>
        <a:off x="2294038" y="2416038"/>
        <a:ext cx="773897" cy="773897"/>
      </dsp:txXfrm>
    </dsp:sp>
    <dsp:sp modelId="{EBF47108-3FE1-4217-B2B4-CD692C700D53}">
      <dsp:nvSpPr>
        <dsp:cNvPr id="0" name=""/>
        <dsp:cNvSpPr/>
      </dsp:nvSpPr>
      <dsp:spPr>
        <a:xfrm>
          <a:off x="2793615" y="677264"/>
          <a:ext cx="1094457" cy="109445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a:t>Securing DNS</a:t>
          </a:r>
        </a:p>
      </dsp:txBody>
      <dsp:txXfrm>
        <a:off x="2953895" y="837544"/>
        <a:ext cx="773897" cy="7738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B9398-3C3A-4859-ADC2-0C92EA9CC3EA}">
      <dsp:nvSpPr>
        <dsp:cNvPr id="0" name=""/>
        <dsp:cNvSpPr/>
      </dsp:nvSpPr>
      <dsp:spPr>
        <a:xfrm>
          <a:off x="2643648" y="1264607"/>
          <a:ext cx="2863399" cy="2863399"/>
        </a:xfrm>
        <a:prstGeom prst="gear9">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What is cyber crime</a:t>
          </a:r>
          <a:endParaRPr lang="en-IN" sz="3200" kern="1200" dirty="0"/>
        </a:p>
      </dsp:txBody>
      <dsp:txXfrm>
        <a:off x="3219319" y="1935345"/>
        <a:ext cx="1712057" cy="1471846"/>
      </dsp:txXfrm>
    </dsp:sp>
    <dsp:sp modelId="{94FA0941-ACBC-4FDF-92E6-564CF7DF1092}">
      <dsp:nvSpPr>
        <dsp:cNvPr id="0" name=""/>
        <dsp:cNvSpPr/>
      </dsp:nvSpPr>
      <dsp:spPr>
        <a:xfrm>
          <a:off x="2806663" y="797433"/>
          <a:ext cx="3521981" cy="3521981"/>
        </a:xfrm>
        <a:prstGeom prst="circularArrow">
          <a:avLst>
            <a:gd name="adj1" fmla="val 4878"/>
            <a:gd name="adj2" fmla="val 312630"/>
            <a:gd name="adj3" fmla="val 3211682"/>
            <a:gd name="adj4" fmla="val 15129921"/>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87623-2867-47E9-B58C-AB577C8F3DAA}">
      <dsp:nvSpPr>
        <dsp:cNvPr id="0" name=""/>
        <dsp:cNvSpPr/>
      </dsp:nvSpPr>
      <dsp:spPr>
        <a:xfrm>
          <a:off x="0" y="3474600"/>
          <a:ext cx="188507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898075-09DD-40EE-B0BB-B80D59992D17}">
      <dsp:nvSpPr>
        <dsp:cNvPr id="0" name=""/>
        <dsp:cNvSpPr/>
      </dsp:nvSpPr>
      <dsp:spPr>
        <a:xfrm>
          <a:off x="0" y="2297759"/>
          <a:ext cx="188507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65C7B1-ADDF-4480-9F15-2290C89E4434}">
      <dsp:nvSpPr>
        <dsp:cNvPr id="0" name=""/>
        <dsp:cNvSpPr/>
      </dsp:nvSpPr>
      <dsp:spPr>
        <a:xfrm>
          <a:off x="0" y="1120918"/>
          <a:ext cx="188507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3EC679-B02E-4E3B-9FB0-2E1C49FBA294}">
      <dsp:nvSpPr>
        <dsp:cNvPr id="0" name=""/>
        <dsp:cNvSpPr/>
      </dsp:nvSpPr>
      <dsp:spPr>
        <a:xfrm>
          <a:off x="490118" y="117"/>
          <a:ext cx="1394951" cy="1120801"/>
        </a:xfrm>
        <a:prstGeom prst="rect">
          <a:avLst/>
        </a:prstGeom>
        <a:noFill/>
        <a:ln>
          <a:noFill/>
        </a:ln>
        <a:effectLst/>
      </dsp:spPr>
      <dsp:style>
        <a:lnRef idx="0">
          <a:scrgbClr r="0" g="0" b="0"/>
        </a:lnRef>
        <a:fillRef idx="0">
          <a:scrgbClr r="0" g="0" b="0"/>
        </a:fillRef>
        <a:effectRef idx="0">
          <a:scrgbClr r="0" g="0" b="0"/>
        </a:effectRef>
        <a:fontRef idx="minor"/>
      </dsp:style>
    </dsp:sp>
    <dsp:sp modelId="{E0C64788-8778-49E3-A3D0-EFD66D3D781C}">
      <dsp:nvSpPr>
        <dsp:cNvPr id="0" name=""/>
        <dsp:cNvSpPr/>
      </dsp:nvSpPr>
      <dsp:spPr>
        <a:xfrm>
          <a:off x="0" y="117"/>
          <a:ext cx="490118" cy="1120801"/>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Email</a:t>
          </a:r>
        </a:p>
      </dsp:txBody>
      <dsp:txXfrm>
        <a:off x="23930" y="24047"/>
        <a:ext cx="442258" cy="1096871"/>
      </dsp:txXfrm>
    </dsp:sp>
    <dsp:sp modelId="{4E517C15-FFDF-4B4F-9753-A4A5759BF884}">
      <dsp:nvSpPr>
        <dsp:cNvPr id="0" name=""/>
        <dsp:cNvSpPr/>
      </dsp:nvSpPr>
      <dsp:spPr>
        <a:xfrm>
          <a:off x="490118" y="1176958"/>
          <a:ext cx="1394951" cy="1120801"/>
        </a:xfrm>
        <a:prstGeom prst="rect">
          <a:avLst/>
        </a:prstGeom>
        <a:noFill/>
        <a:ln>
          <a:noFill/>
        </a:ln>
        <a:effectLst/>
      </dsp:spPr>
      <dsp:style>
        <a:lnRef idx="0">
          <a:scrgbClr r="0" g="0" b="0"/>
        </a:lnRef>
        <a:fillRef idx="0">
          <a:scrgbClr r="0" g="0" b="0"/>
        </a:fillRef>
        <a:effectRef idx="0">
          <a:scrgbClr r="0" g="0" b="0"/>
        </a:effectRef>
        <a:fontRef idx="minor"/>
      </dsp:style>
    </dsp:sp>
    <dsp:sp modelId="{4DD342EF-1E4A-4305-8DEF-C499E86409EC}">
      <dsp:nvSpPr>
        <dsp:cNvPr id="0" name=""/>
        <dsp:cNvSpPr/>
      </dsp:nvSpPr>
      <dsp:spPr>
        <a:xfrm>
          <a:off x="0" y="1176958"/>
          <a:ext cx="490118" cy="1120801"/>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Skype</a:t>
          </a:r>
        </a:p>
      </dsp:txBody>
      <dsp:txXfrm>
        <a:off x="23930" y="1200888"/>
        <a:ext cx="442258" cy="1096871"/>
      </dsp:txXfrm>
    </dsp:sp>
    <dsp:sp modelId="{2EDCD603-DDFE-455A-A144-8996D3544BD3}">
      <dsp:nvSpPr>
        <dsp:cNvPr id="0" name=""/>
        <dsp:cNvSpPr/>
      </dsp:nvSpPr>
      <dsp:spPr>
        <a:xfrm>
          <a:off x="490118" y="2353799"/>
          <a:ext cx="1394951" cy="1120801"/>
        </a:xfrm>
        <a:prstGeom prst="rect">
          <a:avLst/>
        </a:prstGeom>
        <a:noFill/>
        <a:ln>
          <a:noFill/>
        </a:ln>
        <a:effectLst/>
      </dsp:spPr>
      <dsp:style>
        <a:lnRef idx="0">
          <a:scrgbClr r="0" g="0" b="0"/>
        </a:lnRef>
        <a:fillRef idx="0">
          <a:scrgbClr r="0" g="0" b="0"/>
        </a:fillRef>
        <a:effectRef idx="0">
          <a:scrgbClr r="0" g="0" b="0"/>
        </a:effectRef>
        <a:fontRef idx="minor"/>
      </dsp:style>
    </dsp:sp>
    <dsp:sp modelId="{08024D44-5142-4D2A-8C92-016F98FB5998}">
      <dsp:nvSpPr>
        <dsp:cNvPr id="0" name=""/>
        <dsp:cNvSpPr/>
      </dsp:nvSpPr>
      <dsp:spPr>
        <a:xfrm>
          <a:off x="0" y="2353799"/>
          <a:ext cx="490118" cy="1120801"/>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533400">
            <a:lnSpc>
              <a:spcPct val="90000"/>
            </a:lnSpc>
            <a:spcBef>
              <a:spcPct val="0"/>
            </a:spcBef>
            <a:spcAft>
              <a:spcPct val="35000"/>
            </a:spcAft>
            <a:buNone/>
          </a:pPr>
          <a:r>
            <a:rPr lang="en-IN" sz="1200" kern="1200" dirty="0"/>
            <a:t>Facebook</a:t>
          </a:r>
        </a:p>
      </dsp:txBody>
      <dsp:txXfrm>
        <a:off x="23930" y="2377729"/>
        <a:ext cx="442258" cy="109687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4FE833-2356-45C6-8942-69A00EA2D1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Cyber Security</a:t>
            </a:r>
          </a:p>
        </p:txBody>
      </p:sp>
      <p:sp>
        <p:nvSpPr>
          <p:cNvPr id="3" name="Date Placeholder 2">
            <a:extLst>
              <a:ext uri="{FF2B5EF4-FFF2-40B4-BE49-F238E27FC236}">
                <a16:creationId xmlns:a16="http://schemas.microsoft.com/office/drawing/2014/main" id="{1618E651-84E4-4C11-B626-9DF381BC46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E7F2EB-6F29-4ABC-9AC1-8D023627A6D8}" type="datetimeFigureOut">
              <a:rPr lang="en-IN" smtClean="0"/>
              <a:t>04-11-2022</a:t>
            </a:fld>
            <a:endParaRPr lang="en-IN"/>
          </a:p>
        </p:txBody>
      </p:sp>
      <p:sp>
        <p:nvSpPr>
          <p:cNvPr id="4" name="Footer Placeholder 3">
            <a:extLst>
              <a:ext uri="{FF2B5EF4-FFF2-40B4-BE49-F238E27FC236}">
                <a16:creationId xmlns:a16="http://schemas.microsoft.com/office/drawing/2014/main" id="{2E67AA7A-0965-44C0-BDE5-83E0A78C2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-Naveen</a:t>
            </a:r>
          </a:p>
        </p:txBody>
      </p:sp>
      <p:sp>
        <p:nvSpPr>
          <p:cNvPr id="5" name="Slide Number Placeholder 4">
            <a:extLst>
              <a:ext uri="{FF2B5EF4-FFF2-40B4-BE49-F238E27FC236}">
                <a16:creationId xmlns:a16="http://schemas.microsoft.com/office/drawing/2014/main" id="{8675449F-0D93-4892-B29B-62C78B525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C84879-E7D6-4398-B7A4-72434BCE2309}" type="slidenum">
              <a:rPr lang="en-IN" smtClean="0"/>
              <a:t>‹#›</a:t>
            </a:fld>
            <a:endParaRPr lang="en-IN"/>
          </a:p>
        </p:txBody>
      </p:sp>
    </p:spTree>
    <p:extLst>
      <p:ext uri="{BB962C8B-B14F-4D97-AF65-F5344CB8AC3E}">
        <p14:creationId xmlns:p14="http://schemas.microsoft.com/office/powerpoint/2010/main" val="342832253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Cyber Security</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5E241-90DC-4322-BC04-A588105F6282}" type="datetimeFigureOut">
              <a:rPr lang="en-IN" smtClean="0"/>
              <a:t>04-11-2022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-Naveen</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6D28A-EA4C-4774-BD79-BD34CA6C233D}" type="slidenum">
              <a:rPr lang="en-IN" smtClean="0"/>
              <a:t>‹#›</a:t>
            </a:fld>
            <a:endParaRPr lang="en-IN"/>
          </a:p>
        </p:txBody>
      </p:sp>
    </p:spTree>
    <p:extLst>
      <p:ext uri="{BB962C8B-B14F-4D97-AF65-F5344CB8AC3E}">
        <p14:creationId xmlns:p14="http://schemas.microsoft.com/office/powerpoint/2010/main" val="2755653988"/>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51D2-BE37-427D-A6E7-1F510EB024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A1443EE-63C0-4D2D-8230-4B0BE6EA9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CB2311-2D35-4101-8669-5039282351BB}"/>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9A3998F6-B15C-41B5-AF6F-677B25C5300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95766B3-19D9-40C5-9097-AE7CB03F4F44}"/>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252128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F236-BC63-4E35-B9D7-B72269EA2B6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AB30C0-5AFB-4228-BC8C-D3F2347E0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9AC134-6940-446F-9C81-0AC8EA1E41F8}"/>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C9BEE74D-C39C-4E8D-A897-9924EB3A89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01AED-435F-4814-BB39-55E8A369ED52}"/>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3673107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9E204D-1A7B-414A-B6B0-F014BE03F1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665AC23-A339-454B-B1B2-EC7A308C58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07B95-EC8B-4436-BEEF-350B6C885E2A}"/>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EB50C7A4-F95A-49B4-BAF1-275D94D63D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550AA5-85C4-415B-85C0-D7169F795020}"/>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235543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D31FC-ACDE-4121-A9C2-70FD975EC56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7ACE6BC-C212-480F-857D-01949B119F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5C1483-0568-4F5B-9507-A0D2405ABC8F}"/>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C6119540-7378-4E84-9BBE-D3E635B4E2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D5BF36-86B0-4BA8-A24A-FF47095AF986}"/>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217538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0204A-EB43-4BDA-A3E1-18B77EF96B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47EB4A2-5E12-46A8-807D-C0E954CA66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9FDD48-74C8-45BD-8FDC-683BF13793A9}"/>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B1AD30C9-C594-4E2A-A475-75741E13602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B9AFFF-0455-4796-8AD9-40D70DF411BC}"/>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185352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BE2D6-28C0-40C9-B7E0-D33D9F4119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8B0E67D-EFD2-4A49-90D1-0A19BE60C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179E5D-FBE3-48C6-BFD5-2C9ADC6ABC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C6A2F31-888B-4934-915B-DB6DD9EDCA78}"/>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6" name="Footer Placeholder 5">
            <a:extLst>
              <a:ext uri="{FF2B5EF4-FFF2-40B4-BE49-F238E27FC236}">
                <a16:creationId xmlns:a16="http://schemas.microsoft.com/office/drawing/2014/main" id="{AE9F29C3-63E1-448E-AD52-F521F36E8CE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4AED20-ADF5-4C1A-8DEE-74A1C8D4ADF8}"/>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3963098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ECC6-DCCA-4F17-8DC2-F7D125BF7D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923A20E-1190-42E4-9CA9-0FCC4F0E17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ADF0B5-A89C-408F-B113-2258FFA844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BA5BD0-2A89-4F54-9CCF-E688431699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5925D-C1B9-4F21-BEDA-FAF9E457FC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7F19893-E689-4618-A6C1-B0F4E043955B}"/>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8" name="Footer Placeholder 7">
            <a:extLst>
              <a:ext uri="{FF2B5EF4-FFF2-40B4-BE49-F238E27FC236}">
                <a16:creationId xmlns:a16="http://schemas.microsoft.com/office/drawing/2014/main" id="{1A9CB6E0-C5BF-4344-8639-FBDB42F0C3A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D449023-57CE-493A-B8CD-8E7EA7E36FB1}"/>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3292199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5FBA-2C7D-4FE8-A5D8-ABB50959CAD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CAB6BB9-67CF-4749-8CE1-637F559CF8A8}"/>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4" name="Footer Placeholder 3">
            <a:extLst>
              <a:ext uri="{FF2B5EF4-FFF2-40B4-BE49-F238E27FC236}">
                <a16:creationId xmlns:a16="http://schemas.microsoft.com/office/drawing/2014/main" id="{83283038-03AC-4094-B89F-91C99BD19F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5E7BA39-A27E-40EB-A760-650382D6E4AF}"/>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2627356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378C17-C135-4D2C-9A1C-D7B463939038}"/>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3" name="Footer Placeholder 2">
            <a:extLst>
              <a:ext uri="{FF2B5EF4-FFF2-40B4-BE49-F238E27FC236}">
                <a16:creationId xmlns:a16="http://schemas.microsoft.com/office/drawing/2014/main" id="{0B0A4193-5801-41F5-BBC4-A9CEBD467E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01C727-0ABB-43F0-BA2F-68724DF2B7E8}"/>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3866095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1415-82E0-4964-8D05-7933EFE86C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66DDAC-E64F-4F50-AA08-2557BB9A28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3273EF2-12BE-4423-9ED0-202AE172DF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97A61D-6A36-4B0A-B567-F22833871E7D}"/>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6" name="Footer Placeholder 5">
            <a:extLst>
              <a:ext uri="{FF2B5EF4-FFF2-40B4-BE49-F238E27FC236}">
                <a16:creationId xmlns:a16="http://schemas.microsoft.com/office/drawing/2014/main" id="{A5FAA403-2A14-4D86-A9D0-9DFD6A6D0A8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EECDEB7-4D7C-4792-A4BB-131A5B104EBF}"/>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194447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E7FA-DCF6-478F-85C6-A2B738AC85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54C98B-6369-454C-99A7-09A6BFF3CB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F02258-00A5-4ACE-815F-15DCFF85B9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6CE11-B6FB-4BAB-996A-05315488D719}"/>
              </a:ext>
            </a:extLst>
          </p:cNvPr>
          <p:cNvSpPr>
            <a:spLocks noGrp="1"/>
          </p:cNvSpPr>
          <p:nvPr>
            <p:ph type="dt" sz="half" idx="10"/>
          </p:nvPr>
        </p:nvSpPr>
        <p:spPr/>
        <p:txBody>
          <a:bodyPr/>
          <a:lstStyle/>
          <a:p>
            <a:fld id="{8C34401D-F2F6-4DB4-BE60-24F051D97E47}" type="datetimeFigureOut">
              <a:rPr lang="en-IN" smtClean="0"/>
              <a:t>04-11-2022</a:t>
            </a:fld>
            <a:endParaRPr lang="en-IN"/>
          </a:p>
        </p:txBody>
      </p:sp>
      <p:sp>
        <p:nvSpPr>
          <p:cNvPr id="6" name="Footer Placeholder 5">
            <a:extLst>
              <a:ext uri="{FF2B5EF4-FFF2-40B4-BE49-F238E27FC236}">
                <a16:creationId xmlns:a16="http://schemas.microsoft.com/office/drawing/2014/main" id="{011EF48D-CDA5-4E21-9D6F-E819D07129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717789-8063-4E14-AE11-C0B39169D4D3}"/>
              </a:ext>
            </a:extLst>
          </p:cNvPr>
          <p:cNvSpPr>
            <a:spLocks noGrp="1"/>
          </p:cNvSpPr>
          <p:nvPr>
            <p:ph type="sldNum" sz="quarter" idx="12"/>
          </p:nvPr>
        </p:nvSpPr>
        <p:spPr/>
        <p:txBody>
          <a:bodyPr/>
          <a:lstStyle/>
          <a:p>
            <a:fld id="{2C495907-4A67-4C9E-B152-57B54AB71F5D}" type="slidenum">
              <a:rPr lang="en-IN" smtClean="0"/>
              <a:t>‹#›</a:t>
            </a:fld>
            <a:endParaRPr lang="en-IN"/>
          </a:p>
        </p:txBody>
      </p:sp>
    </p:spTree>
    <p:extLst>
      <p:ext uri="{BB962C8B-B14F-4D97-AF65-F5344CB8AC3E}">
        <p14:creationId xmlns:p14="http://schemas.microsoft.com/office/powerpoint/2010/main" val="3507691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86FFA-FA4F-4685-88B6-AE1DE008DD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14EA1A-E0F2-44EE-8599-E82C55FE60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48C1AB-D14C-474A-A9BF-0DD47C725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4401D-F2F6-4DB4-BE60-24F051D97E47}" type="datetimeFigureOut">
              <a:rPr lang="en-IN" smtClean="0"/>
              <a:t>04-11-2022</a:t>
            </a:fld>
            <a:endParaRPr lang="en-IN"/>
          </a:p>
        </p:txBody>
      </p:sp>
      <p:sp>
        <p:nvSpPr>
          <p:cNvPr id="5" name="Footer Placeholder 4">
            <a:extLst>
              <a:ext uri="{FF2B5EF4-FFF2-40B4-BE49-F238E27FC236}">
                <a16:creationId xmlns:a16="http://schemas.microsoft.com/office/drawing/2014/main" id="{70B0084F-D8E8-4734-B425-A076EEFFAC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8B57B26-3456-44FF-B042-EAF67B5D92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495907-4A67-4C9E-B152-57B54AB71F5D}" type="slidenum">
              <a:rPr lang="en-IN" smtClean="0"/>
              <a:t>‹#›</a:t>
            </a:fld>
            <a:endParaRPr lang="en-IN"/>
          </a:p>
        </p:txBody>
      </p:sp>
    </p:spTree>
    <p:extLst>
      <p:ext uri="{BB962C8B-B14F-4D97-AF65-F5344CB8AC3E}">
        <p14:creationId xmlns:p14="http://schemas.microsoft.com/office/powerpoint/2010/main" val="121170055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7" Type="http://schemas.microsoft.com/office/2007/relationships/hdphoto" Target="../media/hdphoto2.wdp"/><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7.jfif"/><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jfif"/><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Colors" Target="../diagrams/colors7.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image" Target="../media/image24.svg"/><Relationship Id="rId12" Type="http://schemas.openxmlformats.org/officeDocument/2006/relationships/diagramQuickStyle" Target="../diagrams/quickStyle7.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diagramLayout" Target="../diagrams/layout7.xml"/><Relationship Id="rId5" Type="http://schemas.openxmlformats.org/officeDocument/2006/relationships/image" Target="../media/image22.svg"/><Relationship Id="rId15" Type="http://schemas.openxmlformats.org/officeDocument/2006/relationships/image" Target="../media/image27.png"/><Relationship Id="rId10" Type="http://schemas.openxmlformats.org/officeDocument/2006/relationships/diagramData" Target="../diagrams/data7.xml"/><Relationship Id="rId4" Type="http://schemas.openxmlformats.org/officeDocument/2006/relationships/image" Target="../media/image21.png"/><Relationship Id="rId9" Type="http://schemas.openxmlformats.org/officeDocument/2006/relationships/image" Target="../media/image26.png"/><Relationship Id="rId14" Type="http://schemas.microsoft.com/office/2007/relationships/diagramDrawing" Target="../diagrams/drawing7.xml"/></Relationships>
</file>

<file path=ppt/slides/_rels/slide15.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8.jfif"/></Relationships>
</file>

<file path=ppt/slides/_rels/slide16.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diagramQuickStyle" Target="../diagrams/quickStyle2.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jpg"/><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hyperlink" Target="https://universalforces.space/2020/03/28/is-there-a-collective-version-of-the-decree-of-protection/" TargetMode="External"/><Relationship Id="rId2" Type="http://schemas.openxmlformats.org/officeDocument/2006/relationships/image" Target="../media/image3.jpg"/><Relationship Id="rId1" Type="http://schemas.openxmlformats.org/officeDocument/2006/relationships/slideLayout" Target="../slideLayouts/slideLayout6.xml"/><Relationship Id="rId6" Type="http://schemas.openxmlformats.org/officeDocument/2006/relationships/image" Target="../media/image6.jpg"/><Relationship Id="rId5" Type="http://schemas.openxmlformats.org/officeDocument/2006/relationships/hyperlink" Target="http://technofaq.org/posts/2017/03/why-social-media-for-the-growth-and-success-of-your-business/" TargetMode="External"/><Relationship Id="rId4" Type="http://schemas.openxmlformats.org/officeDocument/2006/relationships/image" Target="../media/image5.jp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diagramQuickStyle" Target="../diagrams/quickStyle3.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4.jp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hyperlink" Target="https://technofaq.org/posts/2018/07/how-the-advancement-in-technology-has-impacted-the-cybersecurity-industry/" TargetMode="External"/><Relationship Id="rId2" Type="http://schemas.openxmlformats.org/officeDocument/2006/relationships/image" Target="../media/image3.jpg"/><Relationship Id="rId1" Type="http://schemas.openxmlformats.org/officeDocument/2006/relationships/slideLayout" Target="../slideLayouts/slideLayout6.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diagramQuickStyle" Target="../diagrams/quickStyle4.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4.jpg"/><Relationship Id="rId9" Type="http://schemas.microsoft.com/office/2007/relationships/diagramDrawing" Target="../diagrams/drawing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diagramColors" Target="../diagrams/colors5.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hyperlink" Target="https://technofaq.org/posts/2018/07/how-the-advancement-in-technology-has-impacted-the-cybersecurity-industry/" TargetMode="External"/><Relationship Id="rId7" Type="http://schemas.openxmlformats.org/officeDocument/2006/relationships/diagramQuickStyle" Target="../diagrams/quickStyle6.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4.jpg"/><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typing on a computer&#10;&#10;Description automatically generated with medium confidence">
            <a:extLst>
              <a:ext uri="{FF2B5EF4-FFF2-40B4-BE49-F238E27FC236}">
                <a16:creationId xmlns:a16="http://schemas.microsoft.com/office/drawing/2014/main" id="{4FBCF10C-1776-44B2-BCBA-5B6F1A8DDABF}"/>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0" y="10"/>
            <a:ext cx="12191980" cy="6857990"/>
          </a:xfrm>
          <a:prstGeom prst="rect">
            <a:avLst/>
          </a:prstGeom>
        </p:spPr>
      </p:pic>
      <p:sp>
        <p:nvSpPr>
          <p:cNvPr id="2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C916028-6A2C-48B8-9696-029615BA3E4B}"/>
              </a:ext>
            </a:extLst>
          </p:cNvPr>
          <p:cNvSpPr>
            <a:spLocks noGrp="1"/>
          </p:cNvSpPr>
          <p:nvPr>
            <p:ph type="ctrTitle"/>
          </p:nvPr>
        </p:nvSpPr>
        <p:spPr>
          <a:xfrm>
            <a:off x="8022021" y="3840479"/>
            <a:ext cx="3852041" cy="1225507"/>
          </a:xfrm>
        </p:spPr>
        <p:txBody>
          <a:bodyPr>
            <a:normAutofit/>
          </a:bodyPr>
          <a:lstStyle/>
          <a:p>
            <a:r>
              <a:rPr lang="en-US" sz="4000" b="1" dirty="0">
                <a:latin typeface="Bahnschrift SemiBold SemiConden" panose="020B0502040204020203" pitchFamily="34" charset="0"/>
              </a:rPr>
              <a:t>Cyber </a:t>
            </a:r>
            <a:r>
              <a:rPr lang="en-US" sz="4000" b="1" dirty="0">
                <a:latin typeface="+mn-lt"/>
              </a:rPr>
              <a:t>Security</a:t>
            </a:r>
            <a:r>
              <a:rPr lang="en-US" sz="4000" b="1" dirty="0">
                <a:latin typeface="Bahnschrift SemiBold SemiConden" panose="020B0502040204020203" pitchFamily="34" charset="0"/>
              </a:rPr>
              <a:t> Awareness</a:t>
            </a:r>
            <a:endParaRPr lang="en-IN" sz="4000" b="1" dirty="0">
              <a:latin typeface="Bahnschrift SemiBold SemiConden" panose="020B0502040204020203" pitchFamily="34" charset="0"/>
            </a:endParaRPr>
          </a:p>
        </p:txBody>
      </p:sp>
      <p:sp>
        <p:nvSpPr>
          <p:cNvPr id="3" name="Subtitle 2">
            <a:extLst>
              <a:ext uri="{FF2B5EF4-FFF2-40B4-BE49-F238E27FC236}">
                <a16:creationId xmlns:a16="http://schemas.microsoft.com/office/drawing/2014/main" id="{BE156EB7-B72F-4508-BE6A-FC3650D5BB22}"/>
              </a:ext>
            </a:extLst>
          </p:cNvPr>
          <p:cNvSpPr>
            <a:spLocks noGrp="1"/>
          </p:cNvSpPr>
          <p:nvPr>
            <p:ph type="subTitle" idx="1"/>
          </p:nvPr>
        </p:nvSpPr>
        <p:spPr>
          <a:xfrm>
            <a:off x="7782910" y="5242675"/>
            <a:ext cx="4330262" cy="683284"/>
          </a:xfrm>
        </p:spPr>
        <p:txBody>
          <a:bodyPr>
            <a:normAutofit/>
          </a:bodyPr>
          <a:lstStyle/>
          <a:p>
            <a:r>
              <a:rPr lang="en-US" sz="2000" dirty="0">
                <a:latin typeface="Bahnschrift SemiBold SemiConden" panose="020B0502040204020203" pitchFamily="34" charset="0"/>
              </a:rPr>
              <a:t>-Naveen I P</a:t>
            </a:r>
            <a:endParaRPr lang="en-IN" sz="2000" dirty="0">
              <a:latin typeface="Bahnschrift SemiBold SemiConden" panose="020B0502040204020203" pitchFamily="34" charset="0"/>
            </a:endParaRPr>
          </a:p>
        </p:txBody>
      </p:sp>
      <p:cxnSp>
        <p:nvCxnSpPr>
          <p:cNvPr id="29"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2720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dirty="0">
                <a:latin typeface="Bahnschrift SemiBold SemiConden" panose="020B0502040204020203" pitchFamily="34" charset="0"/>
              </a:rPr>
              <a:t>What is Cybercrime?</a:t>
            </a:r>
            <a:endParaRPr lang="en-IN" sz="3200" dirty="0">
              <a:latin typeface="Bahnschrift SemiBold SemiConden" panose="020B0502040204020203" pitchFamily="34" charset="0"/>
            </a:endParaRPr>
          </a:p>
        </p:txBody>
      </p:sp>
      <p:sp>
        <p:nvSpPr>
          <p:cNvPr id="3" name="Rectangle: Rounded Corners 2">
            <a:extLst>
              <a:ext uri="{FF2B5EF4-FFF2-40B4-BE49-F238E27FC236}">
                <a16:creationId xmlns:a16="http://schemas.microsoft.com/office/drawing/2014/main" id="{3F97ACD2-03A2-D557-6014-1D8486DECDBC}"/>
              </a:ext>
            </a:extLst>
          </p:cNvPr>
          <p:cNvSpPr/>
          <p:nvPr/>
        </p:nvSpPr>
        <p:spPr>
          <a:xfrm>
            <a:off x="2457938" y="1238298"/>
            <a:ext cx="7596554" cy="57450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a:t>It’s any criminal activity that involves a computer, network device or network</a:t>
            </a:r>
          </a:p>
        </p:txBody>
      </p:sp>
      <p:pic>
        <p:nvPicPr>
          <p:cNvPr id="36" name="Picture 35" descr="A picture containing text, device&#10;&#10;Description automatically generated">
            <a:extLst>
              <a:ext uri="{FF2B5EF4-FFF2-40B4-BE49-F238E27FC236}">
                <a16:creationId xmlns:a16="http://schemas.microsoft.com/office/drawing/2014/main" id="{CFBDB692-12A2-3E80-8968-1D7EE7B31CA7}"/>
              </a:ext>
            </a:extLst>
          </p:cNvPr>
          <p:cNvPicPr>
            <a:picLocks noChangeAspect="1"/>
          </p:cNvPicPr>
          <p:nvPr/>
        </p:nvPicPr>
        <p:blipFill>
          <a:blip r:embed="rId4">
            <a:grayscl/>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8475321" y="2336832"/>
            <a:ext cx="2458769" cy="1463289"/>
          </a:xfrm>
          <a:prstGeom prst="rect">
            <a:avLst/>
          </a:prstGeom>
        </p:spPr>
      </p:pic>
      <p:pic>
        <p:nvPicPr>
          <p:cNvPr id="38" name="Picture 37" descr="Diagram&#10;&#10;Description automatically generated">
            <a:extLst>
              <a:ext uri="{FF2B5EF4-FFF2-40B4-BE49-F238E27FC236}">
                <a16:creationId xmlns:a16="http://schemas.microsoft.com/office/drawing/2014/main" id="{6424F61D-E5EB-5AAE-5EBB-4F0E460BF4C3}"/>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tretch>
            <a:fillRect/>
          </a:stretch>
        </p:blipFill>
        <p:spPr>
          <a:xfrm>
            <a:off x="1659510" y="2336832"/>
            <a:ext cx="2349782" cy="1463290"/>
          </a:xfrm>
          <a:prstGeom prst="rect">
            <a:avLst/>
          </a:prstGeom>
          <a:solidFill>
            <a:schemeClr val="bg2">
              <a:lumMod val="75000"/>
            </a:schemeClr>
          </a:solidFill>
        </p:spPr>
      </p:pic>
      <p:sp>
        <p:nvSpPr>
          <p:cNvPr id="39" name="Speech Bubble: Rectangle with Corners Rounded 38">
            <a:extLst>
              <a:ext uri="{FF2B5EF4-FFF2-40B4-BE49-F238E27FC236}">
                <a16:creationId xmlns:a16="http://schemas.microsoft.com/office/drawing/2014/main" id="{268B8E6E-3253-5AAF-B830-E2AA0EB0964B}"/>
              </a:ext>
            </a:extLst>
          </p:cNvPr>
          <p:cNvSpPr/>
          <p:nvPr/>
        </p:nvSpPr>
        <p:spPr>
          <a:xfrm>
            <a:off x="993719" y="3882709"/>
            <a:ext cx="3924885" cy="160187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N" dirty="0"/>
              <a:t>Cybercrimes are carried out in order to generate profit for the cyber criminals </a:t>
            </a:r>
          </a:p>
        </p:txBody>
      </p:sp>
      <p:sp>
        <p:nvSpPr>
          <p:cNvPr id="40" name="Speech Bubble: Rectangle with Corners Rounded 39">
            <a:extLst>
              <a:ext uri="{FF2B5EF4-FFF2-40B4-BE49-F238E27FC236}">
                <a16:creationId xmlns:a16="http://schemas.microsoft.com/office/drawing/2014/main" id="{21D3A637-687E-34F8-2A26-AE0D1EFCB180}"/>
              </a:ext>
            </a:extLst>
          </p:cNvPr>
          <p:cNvSpPr/>
          <p:nvPr/>
        </p:nvSpPr>
        <p:spPr>
          <a:xfrm>
            <a:off x="7742263" y="3937136"/>
            <a:ext cx="3924886" cy="154744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Cybercrimes are carried out against computers or devices directly to damage or disable them, spread malware, steal secret information, etc.</a:t>
            </a:r>
          </a:p>
        </p:txBody>
      </p:sp>
    </p:spTree>
    <p:extLst>
      <p:ext uri="{BB962C8B-B14F-4D97-AF65-F5344CB8AC3E}">
        <p14:creationId xmlns:p14="http://schemas.microsoft.com/office/powerpoint/2010/main" val="714281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ircle(in)">
                                      <p:cBhvr>
                                        <p:cTn id="7" dur="2000"/>
                                        <p:tgtEl>
                                          <p:spTgt spid="38"/>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circle(in)">
                                      <p:cBhvr>
                                        <p:cTn id="10" dur="20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circle(in)">
                                      <p:cBhvr>
                                        <p:cTn id="15" dur="2000"/>
                                        <p:tgtEl>
                                          <p:spTgt spid="36"/>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circle(in)">
                                      <p:cBhvr>
                                        <p:cTn id="18"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Types of Hackers	</a:t>
            </a:r>
            <a:endParaRPr lang="en-IN" sz="3200" b="1" dirty="0">
              <a:latin typeface="Bahnschrift SemiBold SemiConden" panose="020B0502040204020203" pitchFamily="34" charset="0"/>
            </a:endParaRPr>
          </a:p>
        </p:txBody>
      </p:sp>
      <p:pic>
        <p:nvPicPr>
          <p:cNvPr id="3" name="Picture 2" descr="Icon&#10;&#10;Description automatically generated with medium confidence">
            <a:extLst>
              <a:ext uri="{FF2B5EF4-FFF2-40B4-BE49-F238E27FC236}">
                <a16:creationId xmlns:a16="http://schemas.microsoft.com/office/drawing/2014/main" id="{3E63F53E-6064-EC73-1BF8-C3A57ACCE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089" y="1962413"/>
            <a:ext cx="1847390" cy="1587944"/>
          </a:xfrm>
          <a:prstGeom prst="rect">
            <a:avLst/>
          </a:prstGeom>
        </p:spPr>
      </p:pic>
      <p:pic>
        <p:nvPicPr>
          <p:cNvPr id="6" name="Picture 5" descr="A picture containing text, hat&#10;&#10;Description automatically generated">
            <a:extLst>
              <a:ext uri="{FF2B5EF4-FFF2-40B4-BE49-F238E27FC236}">
                <a16:creationId xmlns:a16="http://schemas.microsoft.com/office/drawing/2014/main" id="{E29A1DE1-F5BC-1F4C-564B-BCC61F554C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0171" y="1962413"/>
            <a:ext cx="1842384" cy="1575124"/>
          </a:xfrm>
          <a:prstGeom prst="rect">
            <a:avLst/>
          </a:prstGeom>
        </p:spPr>
      </p:pic>
      <p:sp>
        <p:nvSpPr>
          <p:cNvPr id="9" name="TextBox 8">
            <a:extLst>
              <a:ext uri="{FF2B5EF4-FFF2-40B4-BE49-F238E27FC236}">
                <a16:creationId xmlns:a16="http://schemas.microsoft.com/office/drawing/2014/main" id="{C8198BC8-91AC-3061-8AB2-E7E0EA1A3C4D}"/>
              </a:ext>
            </a:extLst>
          </p:cNvPr>
          <p:cNvSpPr txBox="1"/>
          <p:nvPr/>
        </p:nvSpPr>
        <p:spPr>
          <a:xfrm>
            <a:off x="1166931" y="1533382"/>
            <a:ext cx="1244310" cy="369332"/>
          </a:xfrm>
          <a:prstGeom prst="rect">
            <a:avLst/>
          </a:prstGeom>
          <a:noFill/>
        </p:spPr>
        <p:txBody>
          <a:bodyPr wrap="square" rtlCol="0">
            <a:spAutoFit/>
          </a:bodyPr>
          <a:lstStyle/>
          <a:p>
            <a:pPr algn="ctr"/>
            <a:r>
              <a:rPr lang="en-IN" b="1" dirty="0"/>
              <a:t>White Hat</a:t>
            </a:r>
          </a:p>
        </p:txBody>
      </p:sp>
      <p:sp>
        <p:nvSpPr>
          <p:cNvPr id="10" name="TextBox 9">
            <a:extLst>
              <a:ext uri="{FF2B5EF4-FFF2-40B4-BE49-F238E27FC236}">
                <a16:creationId xmlns:a16="http://schemas.microsoft.com/office/drawing/2014/main" id="{CE03C13C-9859-E7B6-007D-F8324A02A969}"/>
              </a:ext>
            </a:extLst>
          </p:cNvPr>
          <p:cNvSpPr txBox="1"/>
          <p:nvPr/>
        </p:nvSpPr>
        <p:spPr>
          <a:xfrm>
            <a:off x="7015312" y="1539676"/>
            <a:ext cx="1412101" cy="369332"/>
          </a:xfrm>
          <a:prstGeom prst="rect">
            <a:avLst/>
          </a:prstGeom>
          <a:noFill/>
        </p:spPr>
        <p:txBody>
          <a:bodyPr wrap="square" rtlCol="0">
            <a:spAutoFit/>
          </a:bodyPr>
          <a:lstStyle/>
          <a:p>
            <a:pPr algn="ctr"/>
            <a:r>
              <a:rPr lang="en-IN" b="1" dirty="0"/>
              <a:t>Grey Hat</a:t>
            </a:r>
          </a:p>
        </p:txBody>
      </p:sp>
      <p:pic>
        <p:nvPicPr>
          <p:cNvPr id="13" name="Picture 12" descr="A picture containing text&#10;&#10;Description automatically generated">
            <a:extLst>
              <a:ext uri="{FF2B5EF4-FFF2-40B4-BE49-F238E27FC236}">
                <a16:creationId xmlns:a16="http://schemas.microsoft.com/office/drawing/2014/main" id="{8FE48704-B591-78C7-70EC-668DE0B792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7558" y="1927243"/>
            <a:ext cx="1823055" cy="1610294"/>
          </a:xfrm>
          <a:prstGeom prst="rect">
            <a:avLst/>
          </a:prstGeom>
        </p:spPr>
      </p:pic>
      <p:sp>
        <p:nvSpPr>
          <p:cNvPr id="18" name="TextBox 17">
            <a:extLst>
              <a:ext uri="{FF2B5EF4-FFF2-40B4-BE49-F238E27FC236}">
                <a16:creationId xmlns:a16="http://schemas.microsoft.com/office/drawing/2014/main" id="{5F54F0E2-269F-7B8C-BC0A-9203DA9A5952}"/>
              </a:ext>
            </a:extLst>
          </p:cNvPr>
          <p:cNvSpPr txBox="1"/>
          <p:nvPr/>
        </p:nvSpPr>
        <p:spPr>
          <a:xfrm>
            <a:off x="7015312" y="3872474"/>
            <a:ext cx="1412101" cy="369332"/>
          </a:xfrm>
          <a:prstGeom prst="rect">
            <a:avLst/>
          </a:prstGeom>
          <a:noFill/>
        </p:spPr>
        <p:txBody>
          <a:bodyPr wrap="square" rtlCol="0">
            <a:spAutoFit/>
          </a:bodyPr>
          <a:lstStyle/>
          <a:p>
            <a:pPr algn="ctr"/>
            <a:r>
              <a:rPr lang="en-IN" b="1" dirty="0"/>
              <a:t>Red Hat</a:t>
            </a:r>
          </a:p>
        </p:txBody>
      </p:sp>
      <p:sp>
        <p:nvSpPr>
          <p:cNvPr id="19" name="TextBox 18">
            <a:extLst>
              <a:ext uri="{FF2B5EF4-FFF2-40B4-BE49-F238E27FC236}">
                <a16:creationId xmlns:a16="http://schemas.microsoft.com/office/drawing/2014/main" id="{90C05070-5373-2D6C-961A-0FCE830E6085}"/>
              </a:ext>
            </a:extLst>
          </p:cNvPr>
          <p:cNvSpPr txBox="1"/>
          <p:nvPr/>
        </p:nvSpPr>
        <p:spPr>
          <a:xfrm>
            <a:off x="9642464" y="1533607"/>
            <a:ext cx="1412101" cy="369332"/>
          </a:xfrm>
          <a:prstGeom prst="rect">
            <a:avLst/>
          </a:prstGeom>
          <a:noFill/>
        </p:spPr>
        <p:txBody>
          <a:bodyPr wrap="square" rtlCol="0">
            <a:spAutoFit/>
          </a:bodyPr>
          <a:lstStyle/>
          <a:p>
            <a:pPr algn="ctr"/>
            <a:r>
              <a:rPr lang="en-IN" b="1" dirty="0"/>
              <a:t>Script Kiddie</a:t>
            </a:r>
          </a:p>
        </p:txBody>
      </p:sp>
      <p:sp>
        <p:nvSpPr>
          <p:cNvPr id="20" name="TextBox 19">
            <a:extLst>
              <a:ext uri="{FF2B5EF4-FFF2-40B4-BE49-F238E27FC236}">
                <a16:creationId xmlns:a16="http://schemas.microsoft.com/office/drawing/2014/main" id="{953AC87E-15D9-3F86-375D-47382F2E9885}"/>
              </a:ext>
            </a:extLst>
          </p:cNvPr>
          <p:cNvSpPr txBox="1"/>
          <p:nvPr/>
        </p:nvSpPr>
        <p:spPr>
          <a:xfrm>
            <a:off x="4038039" y="1533382"/>
            <a:ext cx="1412101" cy="369332"/>
          </a:xfrm>
          <a:prstGeom prst="rect">
            <a:avLst/>
          </a:prstGeom>
          <a:noFill/>
        </p:spPr>
        <p:txBody>
          <a:bodyPr wrap="square" rtlCol="0">
            <a:spAutoFit/>
          </a:bodyPr>
          <a:lstStyle/>
          <a:p>
            <a:pPr algn="ctr"/>
            <a:r>
              <a:rPr lang="en-IN" b="1" dirty="0"/>
              <a:t>Black Hat</a:t>
            </a:r>
          </a:p>
        </p:txBody>
      </p:sp>
      <p:pic>
        <p:nvPicPr>
          <p:cNvPr id="22" name="Picture 21" descr="A picture containing text, vector graphics, silhouette&#10;&#10;Description automatically generated">
            <a:extLst>
              <a:ext uri="{FF2B5EF4-FFF2-40B4-BE49-F238E27FC236}">
                <a16:creationId xmlns:a16="http://schemas.microsoft.com/office/drawing/2014/main" id="{F68C0121-205B-9F6A-465F-B61E262626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6072" y="4324258"/>
            <a:ext cx="1664884" cy="1587944"/>
          </a:xfrm>
          <a:prstGeom prst="rect">
            <a:avLst/>
          </a:prstGeom>
        </p:spPr>
      </p:pic>
      <p:pic>
        <p:nvPicPr>
          <p:cNvPr id="24" name="Picture 23" descr="A picture containing clipart&#10;&#10;Description automatically generated">
            <a:extLst>
              <a:ext uri="{FF2B5EF4-FFF2-40B4-BE49-F238E27FC236}">
                <a16:creationId xmlns:a16="http://schemas.microsoft.com/office/drawing/2014/main" id="{9D07941F-CEAA-6E47-20D2-4FF7539981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8494" y="4324258"/>
            <a:ext cx="1842384" cy="1632644"/>
          </a:xfrm>
          <a:prstGeom prst="rect">
            <a:avLst/>
          </a:prstGeom>
        </p:spPr>
      </p:pic>
      <p:pic>
        <p:nvPicPr>
          <p:cNvPr id="26" name="Picture 25" descr="A cartoon of a person using a computer&#10;&#10;Description automatically generated with low confidence">
            <a:extLst>
              <a:ext uri="{FF2B5EF4-FFF2-40B4-BE49-F238E27FC236}">
                <a16:creationId xmlns:a16="http://schemas.microsoft.com/office/drawing/2014/main" id="{D3CAA584-2984-59EB-AD3B-A439FC517E6A}"/>
              </a:ext>
            </a:extLst>
          </p:cNvPr>
          <p:cNvPicPr>
            <a:picLocks noChangeAspect="1"/>
          </p:cNvPicPr>
          <p:nvPr/>
        </p:nvPicPr>
        <p:blipFill>
          <a:blip r:embed="rId9">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482388" y="1927243"/>
            <a:ext cx="1664883" cy="1623114"/>
          </a:xfrm>
          <a:prstGeom prst="rect">
            <a:avLst/>
          </a:prstGeom>
        </p:spPr>
      </p:pic>
      <p:sp>
        <p:nvSpPr>
          <p:cNvPr id="27" name="TextBox 26">
            <a:extLst>
              <a:ext uri="{FF2B5EF4-FFF2-40B4-BE49-F238E27FC236}">
                <a16:creationId xmlns:a16="http://schemas.microsoft.com/office/drawing/2014/main" id="{A14CDFFC-EE71-4423-1F93-757843C20AD1}"/>
              </a:ext>
            </a:extLst>
          </p:cNvPr>
          <p:cNvSpPr txBox="1"/>
          <p:nvPr/>
        </p:nvSpPr>
        <p:spPr>
          <a:xfrm>
            <a:off x="1047570" y="3872474"/>
            <a:ext cx="1412101" cy="369332"/>
          </a:xfrm>
          <a:prstGeom prst="rect">
            <a:avLst/>
          </a:prstGeom>
          <a:noFill/>
        </p:spPr>
        <p:txBody>
          <a:bodyPr wrap="square" rtlCol="0">
            <a:spAutoFit/>
          </a:bodyPr>
          <a:lstStyle/>
          <a:p>
            <a:pPr algn="ctr"/>
            <a:r>
              <a:rPr lang="en-IN" b="1" dirty="0"/>
              <a:t>Green Hat</a:t>
            </a:r>
          </a:p>
        </p:txBody>
      </p:sp>
      <p:sp>
        <p:nvSpPr>
          <p:cNvPr id="29" name="TextBox 28">
            <a:extLst>
              <a:ext uri="{FF2B5EF4-FFF2-40B4-BE49-F238E27FC236}">
                <a16:creationId xmlns:a16="http://schemas.microsoft.com/office/drawing/2014/main" id="{C4744F91-9189-14F1-7C56-28BE41C039CE}"/>
              </a:ext>
            </a:extLst>
          </p:cNvPr>
          <p:cNvSpPr txBox="1"/>
          <p:nvPr/>
        </p:nvSpPr>
        <p:spPr>
          <a:xfrm>
            <a:off x="9670268" y="3872474"/>
            <a:ext cx="1212928" cy="369332"/>
          </a:xfrm>
          <a:prstGeom prst="rect">
            <a:avLst/>
          </a:prstGeom>
          <a:noFill/>
        </p:spPr>
        <p:txBody>
          <a:bodyPr wrap="square" rtlCol="0">
            <a:spAutoFit/>
          </a:bodyPr>
          <a:lstStyle/>
          <a:p>
            <a:pPr algn="ctr"/>
            <a:r>
              <a:rPr lang="en-IN" b="1" dirty="0"/>
              <a:t>Hacktivist</a:t>
            </a:r>
          </a:p>
        </p:txBody>
      </p:sp>
      <p:pic>
        <p:nvPicPr>
          <p:cNvPr id="31" name="Picture 30" descr="Icon&#10;&#10;Description automatically generated">
            <a:extLst>
              <a:ext uri="{FF2B5EF4-FFF2-40B4-BE49-F238E27FC236}">
                <a16:creationId xmlns:a16="http://schemas.microsoft.com/office/drawing/2014/main" id="{32A15E6F-1E38-CE43-2F38-562EE76B5F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69090" y="4306529"/>
            <a:ext cx="1847390" cy="1656027"/>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E5E2415E-43D1-AE60-CC3A-2A6B073D1C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6630" y="4317697"/>
            <a:ext cx="1893983" cy="1638300"/>
          </a:xfrm>
          <a:prstGeom prst="rect">
            <a:avLst/>
          </a:prstGeom>
        </p:spPr>
      </p:pic>
      <p:sp>
        <p:nvSpPr>
          <p:cNvPr id="34" name="TextBox 33">
            <a:extLst>
              <a:ext uri="{FF2B5EF4-FFF2-40B4-BE49-F238E27FC236}">
                <a16:creationId xmlns:a16="http://schemas.microsoft.com/office/drawing/2014/main" id="{A8880EA1-6FFF-0CCE-A647-E0ADF3332FD8}"/>
              </a:ext>
            </a:extLst>
          </p:cNvPr>
          <p:cNvSpPr txBox="1"/>
          <p:nvPr/>
        </p:nvSpPr>
        <p:spPr>
          <a:xfrm>
            <a:off x="4049174" y="3872474"/>
            <a:ext cx="1412101" cy="369332"/>
          </a:xfrm>
          <a:prstGeom prst="rect">
            <a:avLst/>
          </a:prstGeom>
          <a:noFill/>
        </p:spPr>
        <p:txBody>
          <a:bodyPr wrap="square" rtlCol="0">
            <a:spAutoFit/>
          </a:bodyPr>
          <a:lstStyle/>
          <a:p>
            <a:pPr algn="ctr"/>
            <a:r>
              <a:rPr lang="en-IN" b="1" dirty="0"/>
              <a:t>Blue Hat</a:t>
            </a:r>
          </a:p>
        </p:txBody>
      </p:sp>
    </p:spTree>
    <p:extLst>
      <p:ext uri="{BB962C8B-B14F-4D97-AF65-F5344CB8AC3E}">
        <p14:creationId xmlns:p14="http://schemas.microsoft.com/office/powerpoint/2010/main" val="1705658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par>
                                <p:cTn id="8" presetID="6" presetClass="entr" presetSubtype="16"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circle(in)">
                                      <p:cBhvr>
                                        <p:cTn id="18" dur="2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circle(in)">
                                      <p:cBhvr>
                                        <p:cTn id="23" dur="2000"/>
                                        <p:tgtEl>
                                          <p:spTgt spid="6"/>
                                        </p:tgtEl>
                                      </p:cBhvr>
                                    </p:animEffect>
                                  </p:childTnLst>
                                </p:cTn>
                              </p:par>
                              <p:par>
                                <p:cTn id="24" presetID="6"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circle(in)">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par>
                                <p:cTn id="32" presetID="6" presetClass="entr" presetSubtype="16"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ircle(in)">
                                      <p:cBhvr>
                                        <p:cTn id="34" dur="2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circle(in)">
                                      <p:cBhvr>
                                        <p:cTn id="39" dur="2000"/>
                                        <p:tgtEl>
                                          <p:spTgt spid="27"/>
                                        </p:tgtEl>
                                      </p:cBhvr>
                                    </p:animEffect>
                                  </p:childTnLst>
                                </p:cTn>
                              </p:par>
                              <p:par>
                                <p:cTn id="40" presetID="6" presetClass="entr" presetSubtype="16"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circle(in)">
                                      <p:cBhvr>
                                        <p:cTn id="42" dur="20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circle(in)">
                                      <p:cBhvr>
                                        <p:cTn id="47" dur="2000"/>
                                        <p:tgtEl>
                                          <p:spTgt spid="31"/>
                                        </p:tgtEl>
                                      </p:cBhvr>
                                    </p:animEffect>
                                  </p:childTnLst>
                                </p:cTn>
                              </p:par>
                              <p:par>
                                <p:cTn id="48" presetID="6" presetClass="entr" presetSubtype="16"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circle(in)">
                                      <p:cBhvr>
                                        <p:cTn id="50" dur="20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circle(in)">
                                      <p:cBhvr>
                                        <p:cTn id="55" dur="2000"/>
                                        <p:tgtEl>
                                          <p:spTgt spid="18"/>
                                        </p:tgtEl>
                                      </p:cBhvr>
                                    </p:animEffect>
                                  </p:childTnLst>
                                </p:cTn>
                              </p:par>
                              <p:par>
                                <p:cTn id="56" presetID="6" presetClass="entr" presetSubtype="16"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circle(in)">
                                      <p:cBhvr>
                                        <p:cTn id="58" dur="20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circle(in)">
                                      <p:cBhvr>
                                        <p:cTn id="63" dur="2000"/>
                                        <p:tgtEl>
                                          <p:spTgt spid="22"/>
                                        </p:tgtEl>
                                      </p:cBhvr>
                                    </p:animEffect>
                                  </p:childTnLst>
                                </p:cTn>
                              </p:par>
                              <p:par>
                                <p:cTn id="64" presetID="6" presetClass="entr" presetSubtype="16" fill="hold" grpId="0" nodeType="with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circle(in)">
                                      <p:cBhvr>
                                        <p:cTn id="66"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8" grpId="0"/>
      <p:bldP spid="19" grpId="0"/>
      <p:bldP spid="20" grpId="0"/>
      <p:bldP spid="27" grpId="0"/>
      <p:bldP spid="29"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Types of Hackers	</a:t>
            </a:r>
            <a:endParaRPr lang="en-IN" sz="3200" b="1" dirty="0">
              <a:latin typeface="Bahnschrift SemiBold SemiConden" panose="020B0502040204020203" pitchFamily="34" charset="0"/>
            </a:endParaRPr>
          </a:p>
        </p:txBody>
      </p:sp>
      <p:sp>
        <p:nvSpPr>
          <p:cNvPr id="5" name="Content Placeholder 4">
            <a:extLst>
              <a:ext uri="{FF2B5EF4-FFF2-40B4-BE49-F238E27FC236}">
                <a16:creationId xmlns:a16="http://schemas.microsoft.com/office/drawing/2014/main" id="{950AB4BE-2F6F-9191-AF46-12ADE7205E3F}"/>
              </a:ext>
            </a:extLst>
          </p:cNvPr>
          <p:cNvSpPr>
            <a:spLocks noGrp="1"/>
          </p:cNvSpPr>
          <p:nvPr>
            <p:ph idx="1"/>
          </p:nvPr>
        </p:nvSpPr>
        <p:spPr>
          <a:xfrm>
            <a:off x="323558" y="1147199"/>
            <a:ext cx="11563642" cy="5563090"/>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a:lnSpc>
                <a:spcPct val="100000"/>
              </a:lnSpc>
            </a:pPr>
            <a:r>
              <a:rPr lang="en-US" sz="1800" b="1" dirty="0"/>
              <a:t>White hat </a:t>
            </a:r>
            <a:r>
              <a:rPr lang="en-US" sz="1800" dirty="0"/>
              <a:t>hackers are types of hackers who’re professionals with expertise in cybersecurity. They are authorized or certified to hack the systems. These White Hat Hackers work for governments or organizations by getting into the system.</a:t>
            </a:r>
          </a:p>
          <a:p>
            <a:pPr>
              <a:lnSpc>
                <a:spcPct val="100000"/>
              </a:lnSpc>
            </a:pPr>
            <a:r>
              <a:rPr lang="en-US" sz="1800" dirty="0"/>
              <a:t>The </a:t>
            </a:r>
            <a:r>
              <a:rPr lang="en-US" sz="1800" b="1" dirty="0"/>
              <a:t>Black hat </a:t>
            </a:r>
            <a:r>
              <a:rPr lang="en-US" sz="1800" dirty="0"/>
              <a:t>hackers are also knowledgeable computer experts but with the wrong intention. They attack other systems to get access to systems where they do not have authorized entry. On gaining entry they might steal the data or destroy the system.</a:t>
            </a:r>
          </a:p>
          <a:p>
            <a:pPr>
              <a:lnSpc>
                <a:spcPct val="100000"/>
              </a:lnSpc>
            </a:pPr>
            <a:r>
              <a:rPr lang="en-US" sz="1800" dirty="0"/>
              <a:t>The </a:t>
            </a:r>
            <a:r>
              <a:rPr lang="en-US" sz="1800" b="1" dirty="0"/>
              <a:t>Gray hat</a:t>
            </a:r>
            <a:r>
              <a:rPr lang="en-US" sz="1800" dirty="0"/>
              <a:t> hacker falls between the black and white hat hackers. They are not certified, hackers. These types of hackers work with either good or bad intentions. Grey hat hackers works for personal gain.</a:t>
            </a:r>
          </a:p>
          <a:p>
            <a:pPr>
              <a:lnSpc>
                <a:spcPct val="100000"/>
              </a:lnSpc>
            </a:pPr>
            <a:r>
              <a:rPr lang="en-US" sz="1800" dirty="0"/>
              <a:t>The </a:t>
            </a:r>
            <a:r>
              <a:rPr lang="en-US" sz="1800" b="1" dirty="0"/>
              <a:t>Script Kiddies </a:t>
            </a:r>
            <a:r>
              <a:rPr lang="en-US" sz="1800" dirty="0"/>
              <a:t>are amateur types of hackers. They try to hack the system with scripts from other fellow hackers. The intention behind the hacking is just to get the attention of their peers.</a:t>
            </a:r>
          </a:p>
          <a:p>
            <a:pPr>
              <a:lnSpc>
                <a:spcPct val="100000"/>
              </a:lnSpc>
            </a:pPr>
            <a:r>
              <a:rPr lang="en-US" sz="1800" dirty="0"/>
              <a:t>A </a:t>
            </a:r>
            <a:r>
              <a:rPr lang="en-US" sz="1800" b="1" dirty="0"/>
              <a:t>green hat </a:t>
            </a:r>
            <a:r>
              <a:rPr lang="en-US" sz="1800" dirty="0"/>
              <a:t>describes hacker wannabes who, though they lack technical hacking skills and education, are eager to learn the tricks of the trade.</a:t>
            </a:r>
          </a:p>
          <a:p>
            <a:pPr>
              <a:lnSpc>
                <a:spcPct val="100000"/>
              </a:lnSpc>
            </a:pPr>
            <a:r>
              <a:rPr lang="en-US" sz="1800" b="1" dirty="0"/>
              <a:t>Blue Hat</a:t>
            </a:r>
            <a:r>
              <a:rPr lang="en-US" sz="1800" dirty="0"/>
              <a:t> Hackers are types of hackers who’re like Script Kiddies. They use hacking as a weapon to gain popularity among their fellow beings. The intent to learn is missing.</a:t>
            </a:r>
          </a:p>
          <a:p>
            <a:pPr>
              <a:lnSpc>
                <a:spcPct val="100000"/>
              </a:lnSpc>
            </a:pPr>
            <a:r>
              <a:rPr lang="en-US" sz="1800" b="1" dirty="0"/>
              <a:t>Red Hat </a:t>
            </a:r>
            <a:r>
              <a:rPr lang="en-US" sz="1800" dirty="0"/>
              <a:t>Hackers are synonymous with Eagle-Eyed Hackers. They are the types of hackers who’re like to white hackers. The red hat hackers intend to stop the attack of black hat hackers.</a:t>
            </a:r>
          </a:p>
          <a:p>
            <a:pPr>
              <a:lnSpc>
                <a:spcPct val="100000"/>
              </a:lnSpc>
            </a:pPr>
            <a:r>
              <a:rPr lang="en-US" sz="1800" b="1" dirty="0"/>
              <a:t>Hacktivist</a:t>
            </a:r>
            <a:r>
              <a:rPr lang="en-US" sz="1800" dirty="0"/>
              <a:t> types of hackers intend to hack government websites. They pose themselves as activists, so known as a hacktivist.</a:t>
            </a:r>
            <a:endParaRPr lang="en-IN" sz="1800" dirty="0"/>
          </a:p>
        </p:txBody>
      </p:sp>
    </p:spTree>
    <p:extLst>
      <p:ext uri="{BB962C8B-B14F-4D97-AF65-F5344CB8AC3E}">
        <p14:creationId xmlns:p14="http://schemas.microsoft.com/office/powerpoint/2010/main" val="219659200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Cyber Attack</a:t>
            </a:r>
            <a:endParaRPr lang="en-IN" sz="3200" b="1" dirty="0">
              <a:latin typeface="Bahnschrift SemiBold SemiConden" panose="020B0502040204020203" pitchFamily="34" charset="0"/>
            </a:endParaRPr>
          </a:p>
        </p:txBody>
      </p:sp>
      <p:sp>
        <p:nvSpPr>
          <p:cNvPr id="3" name="Content Placeholder 2">
            <a:extLst>
              <a:ext uri="{FF2B5EF4-FFF2-40B4-BE49-F238E27FC236}">
                <a16:creationId xmlns:a16="http://schemas.microsoft.com/office/drawing/2014/main" id="{D1F8AAB7-8497-D04B-A11E-F7F7378A372A}"/>
              </a:ext>
            </a:extLst>
          </p:cNvPr>
          <p:cNvSpPr>
            <a:spLocks noGrp="1"/>
          </p:cNvSpPr>
          <p:nvPr>
            <p:ph idx="1"/>
          </p:nvPr>
        </p:nvSpPr>
        <p:spPr>
          <a:xfrm>
            <a:off x="599048" y="2575693"/>
            <a:ext cx="10964594" cy="3937647"/>
          </a:xfrm>
        </p:spPr>
        <p:style>
          <a:lnRef idx="0">
            <a:schemeClr val="accent1"/>
          </a:lnRef>
          <a:fillRef idx="3">
            <a:schemeClr val="accent1"/>
          </a:fillRef>
          <a:effectRef idx="3">
            <a:schemeClr val="accent1"/>
          </a:effectRef>
          <a:fontRef idx="minor">
            <a:schemeClr val="lt1"/>
          </a:fontRef>
        </p:style>
        <p:txBody>
          <a:bodyPr>
            <a:noAutofit/>
          </a:bodyPr>
          <a:lstStyle/>
          <a:p>
            <a:pPr marL="0" indent="0" algn="l">
              <a:lnSpc>
                <a:spcPct val="100000"/>
              </a:lnSpc>
              <a:buNone/>
            </a:pPr>
            <a:r>
              <a:rPr lang="en-US" sz="1800" b="0" i="0" dirty="0">
                <a:effectLst/>
              </a:rPr>
              <a:t>These threats are designed to hurt companies — and sometimes even nations. The latter refers to damages caused by cyber warfare. The types of cyber attacks shown below can belong to one of these broader categories:</a:t>
            </a:r>
          </a:p>
          <a:p>
            <a:pPr marL="0" indent="0" algn="l">
              <a:lnSpc>
                <a:spcPct val="100000"/>
              </a:lnSpc>
              <a:buNone/>
            </a:pPr>
            <a:endParaRPr lang="en-US" sz="1800" b="0" i="0" dirty="0">
              <a:effectLst/>
            </a:endParaRPr>
          </a:p>
          <a:p>
            <a:pPr marL="800100" lvl="1" indent="-342900">
              <a:lnSpc>
                <a:spcPct val="150000"/>
              </a:lnSpc>
              <a:buFont typeface="+mj-lt"/>
              <a:buAutoNum type="arabicPeriod"/>
            </a:pPr>
            <a:r>
              <a:rPr lang="en-US" sz="1800" dirty="0"/>
              <a:t>Denial-of-Service Attack: Those that shut down a site by overwhelming it with traffic from multiple sources.</a:t>
            </a:r>
          </a:p>
          <a:p>
            <a:pPr marL="800100" lvl="1" indent="-342900">
              <a:lnSpc>
                <a:spcPct val="150000"/>
              </a:lnSpc>
              <a:buFont typeface="+mj-lt"/>
              <a:buAutoNum type="arabicPeriod"/>
            </a:pPr>
            <a:r>
              <a:rPr lang="en-US" sz="1800" dirty="0"/>
              <a:t>Distributed Denial-of-Service Attack: When they use multiple computers to send traffic simultaneously to overwhelm the target website.</a:t>
            </a:r>
          </a:p>
          <a:p>
            <a:pPr marL="800100" lvl="1" indent="-342900">
              <a:lnSpc>
                <a:spcPct val="150000"/>
              </a:lnSpc>
              <a:buFont typeface="+mj-lt"/>
              <a:buAutoNum type="arabicPeriod"/>
            </a:pPr>
            <a:r>
              <a:rPr lang="en-US" sz="1800" dirty="0"/>
              <a:t>Malware Attack: In charge of installing malware on your computer that can steal information from you or your company.</a:t>
            </a:r>
            <a:endParaRPr lang="en-US" sz="1800" b="0" i="0" dirty="0">
              <a:effectLst/>
            </a:endParaRPr>
          </a:p>
        </p:txBody>
      </p:sp>
      <p:sp>
        <p:nvSpPr>
          <p:cNvPr id="5" name="Rectangle: Rounded Corners 4">
            <a:extLst>
              <a:ext uri="{FF2B5EF4-FFF2-40B4-BE49-F238E27FC236}">
                <a16:creationId xmlns:a16="http://schemas.microsoft.com/office/drawing/2014/main" id="{9E76E669-3729-4E79-9A42-18C1F9DFA5C8}"/>
              </a:ext>
            </a:extLst>
          </p:cNvPr>
          <p:cNvSpPr/>
          <p:nvPr/>
        </p:nvSpPr>
        <p:spPr>
          <a:xfrm>
            <a:off x="599048" y="1268816"/>
            <a:ext cx="10964594" cy="728796"/>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0" i="0" dirty="0">
                <a:solidFill>
                  <a:srgbClr val="687382"/>
                </a:solidFill>
                <a:effectLst/>
              </a:rPr>
              <a:t> cyber attacks are attempts to expose, steal, change or destroy sensitive data or harm a network through unauthorized access. </a:t>
            </a:r>
            <a:endParaRPr lang="en-IN" dirty="0"/>
          </a:p>
        </p:txBody>
      </p:sp>
    </p:spTree>
    <p:extLst>
      <p:ext uri="{BB962C8B-B14F-4D97-AF65-F5344CB8AC3E}">
        <p14:creationId xmlns:p14="http://schemas.microsoft.com/office/powerpoint/2010/main" val="24038771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21" name="Arrow: Pentagon 20">
            <a:extLst>
              <a:ext uri="{FF2B5EF4-FFF2-40B4-BE49-F238E27FC236}">
                <a16:creationId xmlns:a16="http://schemas.microsoft.com/office/drawing/2014/main" id="{F2F41508-54A8-0588-8D46-7F8AB4FCF21E}"/>
              </a:ext>
            </a:extLst>
          </p:cNvPr>
          <p:cNvSpPr/>
          <p:nvPr/>
        </p:nvSpPr>
        <p:spPr>
          <a:xfrm rot="10800000">
            <a:off x="7996615" y="1909948"/>
            <a:ext cx="3804136" cy="4005604"/>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dirty="0">
                <a:latin typeface="Bahnschrift SemiBold SemiConden" panose="020B0502040204020203" pitchFamily="34" charset="0"/>
              </a:rPr>
              <a:t>Cyber Security Attack Practical Scenario</a:t>
            </a:r>
            <a:endParaRPr lang="en-IN" sz="3200" dirty="0">
              <a:latin typeface="Bahnschrift SemiBold SemiConden" panose="020B0502040204020203" pitchFamily="34" charset="0"/>
            </a:endParaRPr>
          </a:p>
        </p:txBody>
      </p:sp>
      <p:pic>
        <p:nvPicPr>
          <p:cNvPr id="10" name="Graphic 9" descr="Office worker male with solid fill">
            <a:extLst>
              <a:ext uri="{FF2B5EF4-FFF2-40B4-BE49-F238E27FC236}">
                <a16:creationId xmlns:a16="http://schemas.microsoft.com/office/drawing/2014/main" id="{3184E0F9-9C86-9AAC-10C8-8DE0D638A7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144" y="2309956"/>
            <a:ext cx="2826434" cy="2826434"/>
          </a:xfrm>
          <a:prstGeom prst="rect">
            <a:avLst/>
          </a:prstGeom>
        </p:spPr>
      </p:pic>
      <p:pic>
        <p:nvPicPr>
          <p:cNvPr id="12" name="Graphic 11" descr="Envelope outline">
            <a:extLst>
              <a:ext uri="{FF2B5EF4-FFF2-40B4-BE49-F238E27FC236}">
                <a16:creationId xmlns:a16="http://schemas.microsoft.com/office/drawing/2014/main" id="{0263DF3B-C513-B1FF-D549-C1147A5C94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4373" y="2364010"/>
            <a:ext cx="637059" cy="854612"/>
          </a:xfrm>
          <a:prstGeom prst="rect">
            <a:avLst/>
          </a:prstGeom>
        </p:spPr>
      </p:pic>
      <p:pic>
        <p:nvPicPr>
          <p:cNvPr id="7" name="Picture 6" descr="Icon&#10;&#10;Description automatically generated">
            <a:extLst>
              <a:ext uri="{FF2B5EF4-FFF2-40B4-BE49-F238E27FC236}">
                <a16:creationId xmlns:a16="http://schemas.microsoft.com/office/drawing/2014/main" id="{E5E8FE10-B55C-E034-27D5-CA48F5B684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14374" y="3617857"/>
            <a:ext cx="637059" cy="600807"/>
          </a:xfrm>
          <a:prstGeom prst="rect">
            <a:avLst/>
          </a:prstGeom>
        </p:spPr>
      </p:pic>
      <p:pic>
        <p:nvPicPr>
          <p:cNvPr id="9" name="Picture 8" descr="Icon&#10;&#10;Description automatically generated">
            <a:extLst>
              <a:ext uri="{FF2B5EF4-FFF2-40B4-BE49-F238E27FC236}">
                <a16:creationId xmlns:a16="http://schemas.microsoft.com/office/drawing/2014/main" id="{B61A66D6-31C0-6006-5600-986DA7D90F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14375" y="4782354"/>
            <a:ext cx="637059" cy="600808"/>
          </a:xfrm>
          <a:prstGeom prst="rect">
            <a:avLst/>
          </a:prstGeom>
        </p:spPr>
      </p:pic>
      <p:graphicFrame>
        <p:nvGraphicFramePr>
          <p:cNvPr id="5" name="Diagram 4">
            <a:extLst>
              <a:ext uri="{FF2B5EF4-FFF2-40B4-BE49-F238E27FC236}">
                <a16:creationId xmlns:a16="http://schemas.microsoft.com/office/drawing/2014/main" id="{5DA8173F-B652-F237-7FC1-89657A8D3971}"/>
              </a:ext>
            </a:extLst>
          </p:cNvPr>
          <p:cNvGraphicFramePr/>
          <p:nvPr>
            <p:extLst>
              <p:ext uri="{D42A27DB-BD31-4B8C-83A1-F6EECF244321}">
                <p14:modId xmlns:p14="http://schemas.microsoft.com/office/powerpoint/2010/main" val="853142662"/>
              </p:ext>
            </p:extLst>
          </p:nvPr>
        </p:nvGraphicFramePr>
        <p:xfrm>
          <a:off x="9837722" y="2175391"/>
          <a:ext cx="1885070" cy="347471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2" name="Rectangle: Rounded Corners 21">
            <a:extLst>
              <a:ext uri="{FF2B5EF4-FFF2-40B4-BE49-F238E27FC236}">
                <a16:creationId xmlns:a16="http://schemas.microsoft.com/office/drawing/2014/main" id="{C6BF199C-6F45-BBAF-4C8A-11FFEB531BA9}"/>
              </a:ext>
            </a:extLst>
          </p:cNvPr>
          <p:cNvSpPr/>
          <p:nvPr/>
        </p:nvSpPr>
        <p:spPr>
          <a:xfrm rot="18874627">
            <a:off x="7628854" y="2624269"/>
            <a:ext cx="2202936" cy="34040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Employee might receive link </a:t>
            </a:r>
          </a:p>
        </p:txBody>
      </p:sp>
      <p:sp>
        <p:nvSpPr>
          <p:cNvPr id="25" name="Speech Bubble: Rectangle with Corners Rounded 24">
            <a:extLst>
              <a:ext uri="{FF2B5EF4-FFF2-40B4-BE49-F238E27FC236}">
                <a16:creationId xmlns:a16="http://schemas.microsoft.com/office/drawing/2014/main" id="{D185AF1D-ABD8-48E1-B94C-99BB56F0D71D}"/>
              </a:ext>
            </a:extLst>
          </p:cNvPr>
          <p:cNvSpPr/>
          <p:nvPr/>
        </p:nvSpPr>
        <p:spPr>
          <a:xfrm rot="16200000">
            <a:off x="-125343" y="2387871"/>
            <a:ext cx="4005605" cy="3049758"/>
          </a:xfrm>
          <a:prstGeom prst="wedgeRoundRectCallout">
            <a:avLst>
              <a:gd name="adj1" fmla="val 9778"/>
              <a:gd name="adj2" fmla="val 95369"/>
              <a:gd name="adj3" fmla="val 1666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11622B43-35D4-4E71-594E-08D149B2D4AF}"/>
              </a:ext>
            </a:extLst>
          </p:cNvPr>
          <p:cNvSpPr/>
          <p:nvPr/>
        </p:nvSpPr>
        <p:spPr>
          <a:xfrm>
            <a:off x="575905" y="4807471"/>
            <a:ext cx="2671689" cy="84263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dirty="0"/>
              <a:t>IT Security team might have identified that employee might have clicked on received link</a:t>
            </a:r>
          </a:p>
        </p:txBody>
      </p:sp>
      <p:pic>
        <p:nvPicPr>
          <p:cNvPr id="30" name="Picture 29" descr="Icon&#10;&#10;Description automatically generated">
            <a:extLst>
              <a:ext uri="{FF2B5EF4-FFF2-40B4-BE49-F238E27FC236}">
                <a16:creationId xmlns:a16="http://schemas.microsoft.com/office/drawing/2014/main" id="{F807F987-0651-35C2-5581-503407D17E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6070" y="2664597"/>
            <a:ext cx="1471718" cy="1108050"/>
          </a:xfrm>
          <a:prstGeom prst="rect">
            <a:avLst/>
          </a:prstGeom>
        </p:spPr>
      </p:pic>
    </p:spTree>
    <p:extLst>
      <p:ext uri="{BB962C8B-B14F-4D97-AF65-F5344CB8AC3E}">
        <p14:creationId xmlns:p14="http://schemas.microsoft.com/office/powerpoint/2010/main" val="1129666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1000" fill="hold"/>
                                        <p:tgtEl>
                                          <p:spTgt spid="25"/>
                                        </p:tgtEl>
                                        <p:attrNameLst>
                                          <p:attrName>ppt_w</p:attrName>
                                        </p:attrNameLst>
                                      </p:cBhvr>
                                      <p:tavLst>
                                        <p:tav tm="0">
                                          <p:val>
                                            <p:fltVal val="0"/>
                                          </p:val>
                                        </p:tav>
                                        <p:tav tm="100000">
                                          <p:val>
                                            <p:strVal val="#ppt_w"/>
                                          </p:val>
                                        </p:tav>
                                      </p:tavLst>
                                    </p:anim>
                                    <p:anim calcmode="lin" valueType="num">
                                      <p:cBhvr>
                                        <p:cTn id="45" dur="1000" fill="hold"/>
                                        <p:tgtEl>
                                          <p:spTgt spid="25"/>
                                        </p:tgtEl>
                                        <p:attrNameLst>
                                          <p:attrName>ppt_h</p:attrName>
                                        </p:attrNameLst>
                                      </p:cBhvr>
                                      <p:tavLst>
                                        <p:tav tm="0">
                                          <p:val>
                                            <p:fltVal val="0"/>
                                          </p:val>
                                        </p:tav>
                                        <p:tav tm="100000">
                                          <p:val>
                                            <p:strVal val="#ppt_h"/>
                                          </p:val>
                                        </p:tav>
                                      </p:tavLst>
                                    </p:anim>
                                    <p:anim calcmode="lin" valueType="num">
                                      <p:cBhvr>
                                        <p:cTn id="46" dur="1000" fill="hold"/>
                                        <p:tgtEl>
                                          <p:spTgt spid="25"/>
                                        </p:tgtEl>
                                        <p:attrNameLst>
                                          <p:attrName>style.rotation</p:attrName>
                                        </p:attrNameLst>
                                      </p:cBhvr>
                                      <p:tavLst>
                                        <p:tav tm="0">
                                          <p:val>
                                            <p:fltVal val="90"/>
                                          </p:val>
                                        </p:tav>
                                        <p:tav tm="100000">
                                          <p:val>
                                            <p:fltVal val="0"/>
                                          </p:val>
                                        </p:tav>
                                      </p:tavLst>
                                    </p:anim>
                                    <p:animEffect transition="in" filter="fade">
                                      <p:cBhvr>
                                        <p:cTn id="47" dur="1000"/>
                                        <p:tgtEl>
                                          <p:spTgt spid="25"/>
                                        </p:tgtEl>
                                      </p:cBhvr>
                                    </p:animEffect>
                                  </p:childTnLst>
                                </p:cTn>
                              </p:par>
                              <p:par>
                                <p:cTn id="48" presetID="31"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 calcmode="lin" valueType="num">
                                      <p:cBhvr>
                                        <p:cTn id="50" dur="1000" fill="hold"/>
                                        <p:tgtEl>
                                          <p:spTgt spid="26"/>
                                        </p:tgtEl>
                                        <p:attrNameLst>
                                          <p:attrName>ppt_w</p:attrName>
                                        </p:attrNameLst>
                                      </p:cBhvr>
                                      <p:tavLst>
                                        <p:tav tm="0">
                                          <p:val>
                                            <p:fltVal val="0"/>
                                          </p:val>
                                        </p:tav>
                                        <p:tav tm="100000">
                                          <p:val>
                                            <p:strVal val="#ppt_w"/>
                                          </p:val>
                                        </p:tav>
                                      </p:tavLst>
                                    </p:anim>
                                    <p:anim calcmode="lin" valueType="num">
                                      <p:cBhvr>
                                        <p:cTn id="51" dur="1000" fill="hold"/>
                                        <p:tgtEl>
                                          <p:spTgt spid="26"/>
                                        </p:tgtEl>
                                        <p:attrNameLst>
                                          <p:attrName>ppt_h</p:attrName>
                                        </p:attrNameLst>
                                      </p:cBhvr>
                                      <p:tavLst>
                                        <p:tav tm="0">
                                          <p:val>
                                            <p:fltVal val="0"/>
                                          </p:val>
                                        </p:tav>
                                        <p:tav tm="100000">
                                          <p:val>
                                            <p:strVal val="#ppt_h"/>
                                          </p:val>
                                        </p:tav>
                                      </p:tavLst>
                                    </p:anim>
                                    <p:anim calcmode="lin" valueType="num">
                                      <p:cBhvr>
                                        <p:cTn id="52" dur="1000" fill="hold"/>
                                        <p:tgtEl>
                                          <p:spTgt spid="26"/>
                                        </p:tgtEl>
                                        <p:attrNameLst>
                                          <p:attrName>style.rotation</p:attrName>
                                        </p:attrNameLst>
                                      </p:cBhvr>
                                      <p:tavLst>
                                        <p:tav tm="0">
                                          <p:val>
                                            <p:fltVal val="90"/>
                                          </p:val>
                                        </p:tav>
                                        <p:tav tm="100000">
                                          <p:val>
                                            <p:fltVal val="0"/>
                                          </p:val>
                                        </p:tav>
                                      </p:tavLst>
                                    </p:anim>
                                    <p:animEffect transition="in" filter="fade">
                                      <p:cBhvr>
                                        <p:cTn id="53" dur="1000"/>
                                        <p:tgtEl>
                                          <p:spTgt spid="26"/>
                                        </p:tgtEl>
                                      </p:cBhvr>
                                    </p:animEffect>
                                  </p:childTnLst>
                                </p:cTn>
                              </p:par>
                              <p:par>
                                <p:cTn id="54" presetID="31" presetClass="entr" presetSubtype="0" fill="hold" nodeType="withEffect">
                                  <p:stCondLst>
                                    <p:cond delay="0"/>
                                  </p:stCondLst>
                                  <p:childTnLst>
                                    <p:set>
                                      <p:cBhvr>
                                        <p:cTn id="55" dur="1" fill="hold">
                                          <p:stCondLst>
                                            <p:cond delay="0"/>
                                          </p:stCondLst>
                                        </p:cTn>
                                        <p:tgtEl>
                                          <p:spTgt spid="30"/>
                                        </p:tgtEl>
                                        <p:attrNameLst>
                                          <p:attrName>style.visibility</p:attrName>
                                        </p:attrNameLst>
                                      </p:cBhvr>
                                      <p:to>
                                        <p:strVal val="visible"/>
                                      </p:to>
                                    </p:set>
                                    <p:anim calcmode="lin" valueType="num">
                                      <p:cBhvr>
                                        <p:cTn id="56" dur="1000" fill="hold"/>
                                        <p:tgtEl>
                                          <p:spTgt spid="30"/>
                                        </p:tgtEl>
                                        <p:attrNameLst>
                                          <p:attrName>ppt_w</p:attrName>
                                        </p:attrNameLst>
                                      </p:cBhvr>
                                      <p:tavLst>
                                        <p:tav tm="0">
                                          <p:val>
                                            <p:fltVal val="0"/>
                                          </p:val>
                                        </p:tav>
                                        <p:tav tm="100000">
                                          <p:val>
                                            <p:strVal val="#ppt_w"/>
                                          </p:val>
                                        </p:tav>
                                      </p:tavLst>
                                    </p:anim>
                                    <p:anim calcmode="lin" valueType="num">
                                      <p:cBhvr>
                                        <p:cTn id="57" dur="1000" fill="hold"/>
                                        <p:tgtEl>
                                          <p:spTgt spid="30"/>
                                        </p:tgtEl>
                                        <p:attrNameLst>
                                          <p:attrName>ppt_h</p:attrName>
                                        </p:attrNameLst>
                                      </p:cBhvr>
                                      <p:tavLst>
                                        <p:tav tm="0">
                                          <p:val>
                                            <p:fltVal val="0"/>
                                          </p:val>
                                        </p:tav>
                                        <p:tav tm="100000">
                                          <p:val>
                                            <p:strVal val="#ppt_h"/>
                                          </p:val>
                                        </p:tav>
                                      </p:tavLst>
                                    </p:anim>
                                    <p:anim calcmode="lin" valueType="num">
                                      <p:cBhvr>
                                        <p:cTn id="58" dur="1000" fill="hold"/>
                                        <p:tgtEl>
                                          <p:spTgt spid="30"/>
                                        </p:tgtEl>
                                        <p:attrNameLst>
                                          <p:attrName>style.rotation</p:attrName>
                                        </p:attrNameLst>
                                      </p:cBhvr>
                                      <p:tavLst>
                                        <p:tav tm="0">
                                          <p:val>
                                            <p:fltVal val="90"/>
                                          </p:val>
                                        </p:tav>
                                        <p:tav tm="100000">
                                          <p:val>
                                            <p:fltVal val="0"/>
                                          </p:val>
                                        </p:tav>
                                      </p:tavLst>
                                    </p:anim>
                                    <p:animEffect transition="in" filter="fade">
                                      <p:cBhvr>
                                        <p:cTn id="59"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Graphic spid="5" grpId="0">
        <p:bldAsOne/>
      </p:bldGraphic>
      <p:bldP spid="22"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Most Common Cyber Attacks</a:t>
            </a:r>
            <a:endParaRPr lang="en-IN" sz="3200" b="1" dirty="0">
              <a:latin typeface="Bahnschrift SemiBold SemiConden" panose="020B0502040204020203" pitchFamily="34" charset="0"/>
            </a:endParaRPr>
          </a:p>
        </p:txBody>
      </p:sp>
      <p:pic>
        <p:nvPicPr>
          <p:cNvPr id="11" name="Picture 10" descr="Chart, diagram, box and whisker chart">
            <a:extLst>
              <a:ext uri="{FF2B5EF4-FFF2-40B4-BE49-F238E27FC236}">
                <a16:creationId xmlns:a16="http://schemas.microsoft.com/office/drawing/2014/main" id="{DFEF2B1E-ED29-DE6F-EA24-1DC5C94A0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10" y="1343025"/>
            <a:ext cx="11606980" cy="5161935"/>
          </a:xfrm>
          <a:prstGeom prst="rect">
            <a:avLst/>
          </a:prstGeom>
          <a:ln>
            <a:solidFill>
              <a:schemeClr val="tx2">
                <a:lumMod val="40000"/>
                <a:lumOff val="60000"/>
              </a:schemeClr>
            </a:solidFill>
          </a:ln>
          <a:effectLst>
            <a:softEdge rad="317500"/>
          </a:effectLst>
        </p:spPr>
      </p:pic>
    </p:spTree>
    <p:extLst>
      <p:ext uri="{BB962C8B-B14F-4D97-AF65-F5344CB8AC3E}">
        <p14:creationId xmlns:p14="http://schemas.microsoft.com/office/powerpoint/2010/main" val="25185766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out)">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solidFill>
                  <a:schemeClr val="bg1"/>
                </a:solidFill>
                <a:latin typeface="Bahnschrift SemiBold SemiConden" panose="020B0502040204020203" pitchFamily="34" charset="0"/>
              </a:rPr>
              <a:t>Biggest Cyber attacks in history</a:t>
            </a:r>
            <a:endParaRPr lang="en-IN" sz="3200" b="1" dirty="0">
              <a:solidFill>
                <a:schemeClr val="bg1"/>
              </a:solidFill>
              <a:latin typeface="Bahnschrift SemiBold SemiConden" panose="020B0502040204020203" pitchFamily="34" charset="0"/>
            </a:endParaRPr>
          </a:p>
        </p:txBody>
      </p:sp>
      <p:sp>
        <p:nvSpPr>
          <p:cNvPr id="14" name="Rectangle: Rounded Corners 13">
            <a:extLst>
              <a:ext uri="{FF2B5EF4-FFF2-40B4-BE49-F238E27FC236}">
                <a16:creationId xmlns:a16="http://schemas.microsoft.com/office/drawing/2014/main" id="{28B5FD08-D6A1-5D38-D45C-9F160976F52F}"/>
              </a:ext>
            </a:extLst>
          </p:cNvPr>
          <p:cNvSpPr/>
          <p:nvPr/>
        </p:nvSpPr>
        <p:spPr>
          <a:xfrm>
            <a:off x="1515299" y="1300561"/>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0" dirty="0">
                <a:solidFill>
                  <a:schemeClr val="bg1"/>
                </a:solidFill>
                <a:effectLst/>
              </a:rPr>
              <a:t>RockYou2021: The biggest password leak yet – 2021</a:t>
            </a:r>
          </a:p>
        </p:txBody>
      </p:sp>
      <p:sp>
        <p:nvSpPr>
          <p:cNvPr id="17" name="Rectangle: Rounded Corners 16">
            <a:extLst>
              <a:ext uri="{FF2B5EF4-FFF2-40B4-BE49-F238E27FC236}">
                <a16:creationId xmlns:a16="http://schemas.microsoft.com/office/drawing/2014/main" id="{E47D4E0D-6E76-5A89-E789-0518EB832934}"/>
              </a:ext>
            </a:extLst>
          </p:cNvPr>
          <p:cNvSpPr/>
          <p:nvPr/>
        </p:nvSpPr>
        <p:spPr>
          <a:xfrm>
            <a:off x="1515301" y="4920439"/>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i="0" dirty="0">
                <a:solidFill>
                  <a:schemeClr val="bg1"/>
                </a:solidFill>
                <a:effectLst/>
              </a:rPr>
              <a:t>Uber data breach – 2016</a:t>
            </a:r>
          </a:p>
        </p:txBody>
      </p:sp>
      <p:sp>
        <p:nvSpPr>
          <p:cNvPr id="18" name="Rectangle: Rounded Corners 17">
            <a:extLst>
              <a:ext uri="{FF2B5EF4-FFF2-40B4-BE49-F238E27FC236}">
                <a16:creationId xmlns:a16="http://schemas.microsoft.com/office/drawing/2014/main" id="{80E3E4D8-0DEC-81D0-3642-6154810EF744}"/>
              </a:ext>
            </a:extLst>
          </p:cNvPr>
          <p:cNvSpPr/>
          <p:nvPr/>
        </p:nvSpPr>
        <p:spPr>
          <a:xfrm>
            <a:off x="1515297" y="4059968"/>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i="0" dirty="0">
                <a:solidFill>
                  <a:schemeClr val="bg1"/>
                </a:solidFill>
                <a:effectLst/>
              </a:rPr>
              <a:t>Sony’s PlayStation Network attack – 2011</a:t>
            </a:r>
          </a:p>
        </p:txBody>
      </p:sp>
      <p:sp>
        <p:nvSpPr>
          <p:cNvPr id="19" name="Rectangle: Rounded Corners 18">
            <a:extLst>
              <a:ext uri="{FF2B5EF4-FFF2-40B4-BE49-F238E27FC236}">
                <a16:creationId xmlns:a16="http://schemas.microsoft.com/office/drawing/2014/main" id="{37A83577-36DC-563E-CBD6-139690BA1EC5}"/>
              </a:ext>
            </a:extLst>
          </p:cNvPr>
          <p:cNvSpPr/>
          <p:nvPr/>
        </p:nvSpPr>
        <p:spPr>
          <a:xfrm>
            <a:off x="1515297" y="5780910"/>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i="0" dirty="0">
                <a:solidFill>
                  <a:schemeClr val="bg1"/>
                </a:solidFill>
                <a:effectLst/>
              </a:rPr>
              <a:t>Adobe cyberattack – 2013</a:t>
            </a:r>
          </a:p>
        </p:txBody>
      </p:sp>
      <p:sp>
        <p:nvSpPr>
          <p:cNvPr id="2" name="Rectangle: Rounded Corners 1">
            <a:extLst>
              <a:ext uri="{FF2B5EF4-FFF2-40B4-BE49-F238E27FC236}">
                <a16:creationId xmlns:a16="http://schemas.microsoft.com/office/drawing/2014/main" id="{831028FF-FE96-4B4F-6FAB-673EC4E14822}"/>
              </a:ext>
            </a:extLst>
          </p:cNvPr>
          <p:cNvSpPr/>
          <p:nvPr/>
        </p:nvSpPr>
        <p:spPr>
          <a:xfrm>
            <a:off x="1515296" y="3124577"/>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sv-SE" i="0" dirty="0">
                <a:solidFill>
                  <a:schemeClr val="bg1"/>
                </a:solidFill>
                <a:effectLst/>
              </a:rPr>
              <a:t>Cyberattack on Marriott Hotels – 2014</a:t>
            </a:r>
          </a:p>
        </p:txBody>
      </p:sp>
      <p:sp>
        <p:nvSpPr>
          <p:cNvPr id="3" name="Rectangle: Rounded Corners 2">
            <a:extLst>
              <a:ext uri="{FF2B5EF4-FFF2-40B4-BE49-F238E27FC236}">
                <a16:creationId xmlns:a16="http://schemas.microsoft.com/office/drawing/2014/main" id="{7C9CEE72-3AA6-5904-9383-BE249EFE74D0}"/>
              </a:ext>
            </a:extLst>
          </p:cNvPr>
          <p:cNvSpPr/>
          <p:nvPr/>
        </p:nvSpPr>
        <p:spPr>
          <a:xfrm>
            <a:off x="1515297" y="2189187"/>
            <a:ext cx="8862645" cy="689317"/>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IN" i="0" dirty="0">
                <a:solidFill>
                  <a:schemeClr val="bg1"/>
                </a:solidFill>
                <a:effectLst/>
              </a:rPr>
              <a:t>Cyberattack</a:t>
            </a:r>
            <a:r>
              <a:rPr lang="en-IN" b="1" i="0" dirty="0">
                <a:solidFill>
                  <a:schemeClr val="bg1"/>
                </a:solidFill>
                <a:effectLst/>
              </a:rPr>
              <a:t> </a:t>
            </a:r>
            <a:r>
              <a:rPr lang="en-IN" i="0" dirty="0">
                <a:solidFill>
                  <a:schemeClr val="bg1"/>
                </a:solidFill>
                <a:effectLst/>
              </a:rPr>
              <a:t>on</a:t>
            </a:r>
            <a:r>
              <a:rPr lang="en-IN" b="1" i="0" dirty="0">
                <a:solidFill>
                  <a:schemeClr val="bg1"/>
                </a:solidFill>
                <a:effectLst/>
              </a:rPr>
              <a:t> </a:t>
            </a:r>
            <a:r>
              <a:rPr lang="en-IN" i="0" dirty="0">
                <a:solidFill>
                  <a:schemeClr val="bg1"/>
                </a:solidFill>
                <a:effectLst/>
              </a:rPr>
              <a:t>Yahoo</a:t>
            </a:r>
            <a:r>
              <a:rPr lang="en-IN" b="1" i="0" dirty="0">
                <a:solidFill>
                  <a:schemeClr val="bg1"/>
                </a:solidFill>
                <a:effectLst/>
              </a:rPr>
              <a:t> – </a:t>
            </a:r>
            <a:r>
              <a:rPr lang="en-IN" i="0" dirty="0">
                <a:solidFill>
                  <a:schemeClr val="bg1"/>
                </a:solidFill>
                <a:effectLst/>
              </a:rPr>
              <a:t>2014</a:t>
            </a:r>
          </a:p>
        </p:txBody>
      </p:sp>
    </p:spTree>
    <p:extLst>
      <p:ext uri="{BB962C8B-B14F-4D97-AF65-F5344CB8AC3E}">
        <p14:creationId xmlns:p14="http://schemas.microsoft.com/office/powerpoint/2010/main" val="18526978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circle(in)">
                                      <p:cBhvr>
                                        <p:cTn id="22" dur="20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ircle(in)">
                                      <p:cBhvr>
                                        <p:cTn id="27" dur="20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circle(in)">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8" grpId="0" animBg="1"/>
      <p:bldP spid="19"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Cyber Security Awareness</a:t>
            </a:r>
            <a:endParaRPr lang="en-IN" sz="3200" b="1" dirty="0">
              <a:latin typeface="Bahnschrift SemiBold SemiConden" panose="020B0502040204020203" pitchFamily="34" charset="0"/>
            </a:endParaRPr>
          </a:p>
        </p:txBody>
      </p:sp>
      <p:sp>
        <p:nvSpPr>
          <p:cNvPr id="5" name="Ribbon: Curved and Tilted Up 4">
            <a:extLst>
              <a:ext uri="{FF2B5EF4-FFF2-40B4-BE49-F238E27FC236}">
                <a16:creationId xmlns:a16="http://schemas.microsoft.com/office/drawing/2014/main" id="{4E7EA648-AC6D-88F4-0370-F19044207018}"/>
              </a:ext>
            </a:extLst>
          </p:cNvPr>
          <p:cNvSpPr/>
          <p:nvPr/>
        </p:nvSpPr>
        <p:spPr>
          <a:xfrm>
            <a:off x="2082019" y="2447778"/>
            <a:ext cx="7793501" cy="2546251"/>
          </a:xfrm>
          <a:prstGeom prst="ellipse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6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Bahnschrift SemiBold SemiConden" panose="020B0502040204020203" pitchFamily="34" charset="0"/>
            </a:endParaRPr>
          </a:p>
        </p:txBody>
      </p:sp>
      <p:sp>
        <p:nvSpPr>
          <p:cNvPr id="8" name="Rectangle 7">
            <a:extLst>
              <a:ext uri="{FF2B5EF4-FFF2-40B4-BE49-F238E27FC236}">
                <a16:creationId xmlns:a16="http://schemas.microsoft.com/office/drawing/2014/main" id="{3C425619-47B9-80FC-93B4-4430637819BA}"/>
              </a:ext>
            </a:extLst>
          </p:cNvPr>
          <p:cNvSpPr/>
          <p:nvPr/>
        </p:nvSpPr>
        <p:spPr>
          <a:xfrm>
            <a:off x="4561191" y="2967335"/>
            <a:ext cx="3069623" cy="923330"/>
          </a:xfrm>
          <a:prstGeom prst="rect">
            <a:avLst/>
          </a:prstGeom>
          <a:noFill/>
        </p:spPr>
        <p:txBody>
          <a:bodyPr wrap="none" lIns="91440" tIns="45720" rIns="91440" bIns="45720">
            <a:spAutoFit/>
          </a:bodyPr>
          <a:lstStyle/>
          <a:p>
            <a:pPr algn="ctr"/>
            <a:r>
              <a:rPr lang="en-US" sz="5400" b="0" cap="none" spc="0" dirty="0">
                <a:ln w="0"/>
                <a:solidFill>
                  <a:schemeClr val="bg1"/>
                </a:solidFill>
                <a:effectLst>
                  <a:outerShdw blurRad="38100" dist="19050" dir="2700000" algn="tl" rotWithShape="0">
                    <a:schemeClr val="dk1">
                      <a:alpha val="40000"/>
                    </a:schemeClr>
                  </a:outerShdw>
                </a:effectLst>
              </a:rPr>
              <a:t>Thank You</a:t>
            </a:r>
          </a:p>
        </p:txBody>
      </p:sp>
    </p:spTree>
    <p:extLst>
      <p:ext uri="{BB962C8B-B14F-4D97-AF65-F5344CB8AC3E}">
        <p14:creationId xmlns:p14="http://schemas.microsoft.com/office/powerpoint/2010/main" val="6048407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0"/>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Cyber Security Awareness</a:t>
            </a:r>
            <a:endParaRPr lang="en-IN" sz="3200" b="1" dirty="0">
              <a:latin typeface="Bahnschrift SemiBold SemiConden" panose="020B0502040204020203" pitchFamily="34" charset="0"/>
            </a:endParaRPr>
          </a:p>
        </p:txBody>
      </p:sp>
      <p:pic>
        <p:nvPicPr>
          <p:cNvPr id="7" name="Picture 6" descr="A picture containing clipart&#10;&#10;Description automatically generated">
            <a:extLst>
              <a:ext uri="{FF2B5EF4-FFF2-40B4-BE49-F238E27FC236}">
                <a16:creationId xmlns:a16="http://schemas.microsoft.com/office/drawing/2014/main" id="{99F238C9-6D7D-2097-A98E-C21006A7E168}"/>
              </a:ext>
            </a:extLst>
          </p:cNvPr>
          <p:cNvPicPr>
            <a:picLocks noChangeAspect="1"/>
          </p:cNvPicPr>
          <p:nvPr/>
        </p:nvPicPr>
        <p:blipFill>
          <a:blip r:embed="rId4">
            <a:alphaModFix amt="66000"/>
            <a:extLst>
              <a:ext uri="{BEBA8EAE-BF5A-486C-A8C5-ECC9F3942E4B}">
                <a14:imgProps xmlns:a14="http://schemas.microsoft.com/office/drawing/2010/main">
                  <a14:imgLayer r:embed="rId5">
                    <a14:imgEffect>
                      <a14:sharpenSoften amount="9000"/>
                    </a14:imgEffect>
                    <a14:imgEffect>
                      <a14:colorTemperature colorTemp="11200"/>
                    </a14:imgEffect>
                    <a14:imgEffect>
                      <a14:saturation sat="190000"/>
                    </a14:imgEffect>
                  </a14:imgLayer>
                </a14:imgProps>
              </a:ext>
              <a:ext uri="{28A0092B-C50C-407E-A947-70E740481C1C}">
                <a14:useLocalDpi xmlns:a14="http://schemas.microsoft.com/office/drawing/2010/main" val="0"/>
              </a:ext>
            </a:extLst>
          </a:blip>
          <a:stretch>
            <a:fillRect/>
          </a:stretch>
        </p:blipFill>
        <p:spPr>
          <a:xfrm>
            <a:off x="1509252" y="1165123"/>
            <a:ext cx="9438968" cy="4960998"/>
          </a:xfrm>
          <a:prstGeom prst="rect">
            <a:avLst/>
          </a:prstGeom>
          <a:effectLst>
            <a:softEdge rad="317500"/>
          </a:effectLst>
        </p:spPr>
      </p:pic>
    </p:spTree>
    <p:extLst>
      <p:ext uri="{BB962C8B-B14F-4D97-AF65-F5344CB8AC3E}">
        <p14:creationId xmlns:p14="http://schemas.microsoft.com/office/powerpoint/2010/main" val="336417062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7">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person, hand&#10;&#10;Description automatically generated">
            <a:extLst>
              <a:ext uri="{FF2B5EF4-FFF2-40B4-BE49-F238E27FC236}">
                <a16:creationId xmlns:a16="http://schemas.microsoft.com/office/drawing/2014/main" id="{0C805F70-0006-49B8-8DB5-8E0761207AE4}"/>
              </a:ext>
            </a:extLst>
          </p:cNvPr>
          <p:cNvPicPr>
            <a:picLocks noChangeAspect="1"/>
          </p:cNvPicPr>
          <p:nvPr/>
        </p:nvPicPr>
        <p:blipFill rotWithShape="1">
          <a:blip r:embed="rId2">
            <a:extLst>
              <a:ext uri="{28A0092B-C50C-407E-A947-70E740481C1C}">
                <a14:useLocalDpi xmlns:a14="http://schemas.microsoft.com/office/drawing/2010/main" val="0"/>
              </a:ext>
            </a:extLst>
          </a:blip>
          <a:srcRect l="35364" t="9091"/>
          <a:stretch/>
        </p:blipFill>
        <p:spPr>
          <a:xfrm>
            <a:off x="0" y="0"/>
            <a:ext cx="8668492" cy="7303159"/>
          </a:xfrm>
          <a:prstGeom prst="rect">
            <a:avLst/>
          </a:prstGeom>
        </p:spPr>
      </p:pic>
      <p:sp>
        <p:nvSpPr>
          <p:cNvPr id="47" name="Rectangle 39">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9" name="Rectangle 4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3" name="TextBox 23">
            <a:extLst>
              <a:ext uri="{FF2B5EF4-FFF2-40B4-BE49-F238E27FC236}">
                <a16:creationId xmlns:a16="http://schemas.microsoft.com/office/drawing/2014/main" id="{6176383F-1C29-4AE7-30D8-BA86FDF9DB61}"/>
              </a:ext>
            </a:extLst>
          </p:cNvPr>
          <p:cNvGraphicFramePr/>
          <p:nvPr>
            <p:extLst>
              <p:ext uri="{D42A27DB-BD31-4B8C-83A1-F6EECF244321}">
                <p14:modId xmlns:p14="http://schemas.microsoft.com/office/powerpoint/2010/main" val="1353175060"/>
              </p:ext>
            </p:extLst>
          </p:nvPr>
        </p:nvGraphicFramePr>
        <p:xfrm>
          <a:off x="7745408" y="848104"/>
          <a:ext cx="4235839" cy="48936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2261571"/>
      </p:ext>
    </p:extLst>
  </p:cSld>
  <p:clrMapOvr>
    <a:overrideClrMapping bg1="lt1" tx1="dk1" bg2="lt2" tx2="dk2" accent1="accent1" accent2="accent2" accent3="accent3" accent4="accent4" accent5="accent5" accent6="accent6" hlink="hlink" folHlink="folHlink"/>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28136"/>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IN" sz="3200" dirty="0">
                <a:latin typeface="Bahnschrift SemiBold SemiConden" panose="020B0502040204020203" pitchFamily="34" charset="0"/>
              </a:rPr>
              <a:t>Cyber Security Awareness</a:t>
            </a:r>
          </a:p>
        </p:txBody>
      </p:sp>
      <p:pic>
        <p:nvPicPr>
          <p:cNvPr id="6" name="Picture 5" descr="Icon&#10;&#10;Description automatically generated with medium confidence">
            <a:extLst>
              <a:ext uri="{FF2B5EF4-FFF2-40B4-BE49-F238E27FC236}">
                <a16:creationId xmlns:a16="http://schemas.microsoft.com/office/drawing/2014/main" id="{201AE4C5-1F8D-45C0-FD5E-A5A3806E5A97}"/>
              </a:ext>
            </a:extLst>
          </p:cNvPr>
          <p:cNvPicPr>
            <a:picLocks noChangeAspect="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9541" y="968218"/>
            <a:ext cx="5245290" cy="5753304"/>
          </a:xfrm>
          <a:prstGeom prst="rect">
            <a:avLst/>
          </a:prstGeom>
          <a:effectLst>
            <a:innerShdw blurRad="63500" dist="50800" dir="13500000">
              <a:prstClr val="black">
                <a:alpha val="50000"/>
              </a:prstClr>
            </a:innerShdw>
            <a:softEdge rad="1270000"/>
          </a:effectLst>
        </p:spPr>
      </p:pic>
      <p:graphicFrame>
        <p:nvGraphicFramePr>
          <p:cNvPr id="9" name="Diagram 8">
            <a:extLst>
              <a:ext uri="{FF2B5EF4-FFF2-40B4-BE49-F238E27FC236}">
                <a16:creationId xmlns:a16="http://schemas.microsoft.com/office/drawing/2014/main" id="{6E86CC76-9198-7C72-7440-BF9A4A7C4818}"/>
              </a:ext>
            </a:extLst>
          </p:cNvPr>
          <p:cNvGraphicFramePr/>
          <p:nvPr>
            <p:extLst>
              <p:ext uri="{D42A27DB-BD31-4B8C-83A1-F6EECF244321}">
                <p14:modId xmlns:p14="http://schemas.microsoft.com/office/powerpoint/2010/main" val="822260037"/>
              </p:ext>
            </p:extLst>
          </p:nvPr>
        </p:nvGraphicFramePr>
        <p:xfrm>
          <a:off x="-1216871" y="968218"/>
          <a:ext cx="7890387" cy="52061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1330488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bright="70000" contrast="-70000"/>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F57A6F6C-5F39-4901-9D9B-87EEEC260851}"/>
              </a:ext>
            </a:extLst>
          </p:cNvPr>
          <p:cNvSpPr/>
          <p:nvPr/>
        </p:nvSpPr>
        <p:spPr>
          <a:xfrm>
            <a:off x="299852" y="1164152"/>
            <a:ext cx="11704320" cy="78779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b="1" dirty="0">
              <a:solidFill>
                <a:schemeClr val="tx1"/>
              </a:solidFill>
            </a:endParaRPr>
          </a:p>
          <a:p>
            <a:pPr algn="ctr"/>
            <a:r>
              <a:rPr lang="en-IN" b="1" dirty="0">
                <a:solidFill>
                  <a:schemeClr val="tx1"/>
                </a:solidFill>
              </a:rPr>
              <a:t>Cyber security is the technology and process that is designed to protect systems, networks, programs, devices and data from attack, damage or unauthorized access. And to get essential advantages.</a:t>
            </a:r>
          </a:p>
          <a:p>
            <a:pPr algn="ctr"/>
            <a:endParaRPr lang="en-IN" dirty="0">
              <a:solidFill>
                <a:schemeClr val="tx1"/>
              </a:solidFill>
            </a:endParaRPr>
          </a:p>
        </p:txBody>
      </p:sp>
      <p:sp>
        <p:nvSpPr>
          <p:cNvPr id="8" name="Rectangle: Rounded Corners 7">
            <a:extLst>
              <a:ext uri="{FF2B5EF4-FFF2-40B4-BE49-F238E27FC236}">
                <a16:creationId xmlns:a16="http://schemas.microsoft.com/office/drawing/2014/main" id="{63F9BF88-8B36-44B9-B3F0-C00EA9F042DB}"/>
              </a:ext>
            </a:extLst>
          </p:cNvPr>
          <p:cNvSpPr/>
          <p:nvPr/>
        </p:nvSpPr>
        <p:spPr>
          <a:xfrm>
            <a:off x="562708" y="4116691"/>
            <a:ext cx="3151164" cy="3568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Protection of your business</a:t>
            </a:r>
            <a:endParaRPr lang="en-IN" sz="1600" dirty="0"/>
          </a:p>
        </p:txBody>
      </p:sp>
      <p:pic>
        <p:nvPicPr>
          <p:cNvPr id="14" name="Picture 13">
            <a:extLst>
              <a:ext uri="{FF2B5EF4-FFF2-40B4-BE49-F238E27FC236}">
                <a16:creationId xmlns:a16="http://schemas.microsoft.com/office/drawing/2014/main" id="{E1ABA415-DB50-463B-8B6B-8BE25D23C11F}"/>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12081" y="4690289"/>
            <a:ext cx="2327031" cy="1475216"/>
          </a:xfrm>
          <a:prstGeom prst="rect">
            <a:avLst/>
          </a:prstGeom>
        </p:spPr>
      </p:pic>
      <p:pic>
        <p:nvPicPr>
          <p:cNvPr id="17" name="Picture 16">
            <a:extLst>
              <a:ext uri="{FF2B5EF4-FFF2-40B4-BE49-F238E27FC236}">
                <a16:creationId xmlns:a16="http://schemas.microsoft.com/office/drawing/2014/main" id="{79CB9F6E-B7E9-4658-AF84-69297D9C455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222421" y="2528934"/>
            <a:ext cx="2318936" cy="1475216"/>
          </a:xfrm>
          <a:prstGeom prst="rect">
            <a:avLst/>
          </a:prstGeom>
        </p:spPr>
      </p:pic>
      <p:pic>
        <p:nvPicPr>
          <p:cNvPr id="20" name="Picture 19" descr="Bored Bee">
            <a:extLst>
              <a:ext uri="{FF2B5EF4-FFF2-40B4-BE49-F238E27FC236}">
                <a16:creationId xmlns:a16="http://schemas.microsoft.com/office/drawing/2014/main" id="{5E3B1E1B-0031-4106-9B10-B94DF9F6075D}"/>
              </a:ext>
            </a:extLst>
          </p:cNvPr>
          <p:cNvPicPr>
            <a:picLocks noChangeAspect="1"/>
          </p:cNvPicPr>
          <p:nvPr/>
        </p:nvPicPr>
        <p:blipFill>
          <a:blip r:embed="rId8">
            <a:alphaModFix amt="85000"/>
            <a:extLst>
              <a:ext uri="{28A0092B-C50C-407E-A947-70E740481C1C}">
                <a14:useLocalDpi xmlns:a14="http://schemas.microsoft.com/office/drawing/2010/main" val="0"/>
              </a:ext>
            </a:extLst>
          </a:blip>
          <a:stretch>
            <a:fillRect/>
          </a:stretch>
        </p:blipFill>
        <p:spPr>
          <a:xfrm>
            <a:off x="4988497" y="2321814"/>
            <a:ext cx="2327031" cy="1990578"/>
          </a:xfrm>
          <a:prstGeom prst="rect">
            <a:avLst/>
          </a:prstGeom>
        </p:spPr>
      </p:pic>
      <p:pic>
        <p:nvPicPr>
          <p:cNvPr id="26" name="Picture 25" descr="Professional in an office">
            <a:extLst>
              <a:ext uri="{FF2B5EF4-FFF2-40B4-BE49-F238E27FC236}">
                <a16:creationId xmlns:a16="http://schemas.microsoft.com/office/drawing/2014/main" id="{8906A217-4C74-4C17-AE17-B35FC9F20CA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229" y="2528934"/>
            <a:ext cx="2041376" cy="1475216"/>
          </a:xfrm>
          <a:prstGeom prst="rect">
            <a:avLst/>
          </a:prstGeom>
        </p:spPr>
      </p:pic>
      <p:sp>
        <p:nvSpPr>
          <p:cNvPr id="27" name="Rectangle 26">
            <a:extLst>
              <a:ext uri="{FF2B5EF4-FFF2-40B4-BE49-F238E27FC236}">
                <a16:creationId xmlns:a16="http://schemas.microsoft.com/office/drawing/2014/main" id="{7D483307-1684-491C-8A52-F42A7602FACE}"/>
              </a:ext>
            </a:extLst>
          </p:cNvPr>
          <p:cNvSpPr/>
          <p:nvPr/>
        </p:nvSpPr>
        <p:spPr>
          <a:xfrm>
            <a:off x="0" y="-28135"/>
            <a:ext cx="12192000" cy="82241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What is Cyber Security?</a:t>
            </a:r>
            <a:endParaRPr lang="en-IN" sz="3200" b="1" dirty="0">
              <a:latin typeface="Bahnschrift SemiBold SemiConden" panose="020B0502040204020203" pitchFamily="34" charset="0"/>
            </a:endParaRPr>
          </a:p>
        </p:txBody>
      </p:sp>
      <p:sp>
        <p:nvSpPr>
          <p:cNvPr id="2" name="Rectangle: Rounded Corners 1">
            <a:extLst>
              <a:ext uri="{FF2B5EF4-FFF2-40B4-BE49-F238E27FC236}">
                <a16:creationId xmlns:a16="http://schemas.microsoft.com/office/drawing/2014/main" id="{E460C550-9FD8-0DBB-1C64-036E708B3C13}"/>
              </a:ext>
            </a:extLst>
          </p:cNvPr>
          <p:cNvSpPr/>
          <p:nvPr/>
        </p:nvSpPr>
        <p:spPr>
          <a:xfrm>
            <a:off x="8806307" y="4116691"/>
            <a:ext cx="3151164" cy="3568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protecting client’s systems &amp; data</a:t>
            </a:r>
            <a:endParaRPr lang="en-IN" sz="1600" dirty="0"/>
          </a:p>
        </p:txBody>
      </p:sp>
      <p:sp>
        <p:nvSpPr>
          <p:cNvPr id="3" name="Rectangle: Rounded Corners 2">
            <a:extLst>
              <a:ext uri="{FF2B5EF4-FFF2-40B4-BE49-F238E27FC236}">
                <a16:creationId xmlns:a16="http://schemas.microsoft.com/office/drawing/2014/main" id="{2F64AFD9-CDC7-51B2-78E3-9B8A62998CF8}"/>
              </a:ext>
            </a:extLst>
          </p:cNvPr>
          <p:cNvSpPr/>
          <p:nvPr/>
        </p:nvSpPr>
        <p:spPr>
          <a:xfrm>
            <a:off x="4684507" y="4116691"/>
            <a:ext cx="3151164" cy="3568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Avoids website damages &amp; crashing</a:t>
            </a:r>
            <a:endParaRPr lang="en-IN" sz="1600" dirty="0"/>
          </a:p>
        </p:txBody>
      </p:sp>
      <p:sp>
        <p:nvSpPr>
          <p:cNvPr id="4" name="Rectangle: Rounded Corners 3">
            <a:extLst>
              <a:ext uri="{FF2B5EF4-FFF2-40B4-BE49-F238E27FC236}">
                <a16:creationId xmlns:a16="http://schemas.microsoft.com/office/drawing/2014/main" id="{606695E0-C0CC-F776-5B45-660F21FADE01}"/>
              </a:ext>
            </a:extLst>
          </p:cNvPr>
          <p:cNvSpPr/>
          <p:nvPr/>
        </p:nvSpPr>
        <p:spPr>
          <a:xfrm>
            <a:off x="4753120" y="6368200"/>
            <a:ext cx="3151164" cy="3568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a:t>Increased Productivity</a:t>
            </a:r>
            <a:endParaRPr lang="en-IN" sz="1600" dirty="0"/>
          </a:p>
        </p:txBody>
      </p:sp>
    </p:spTree>
    <p:extLst>
      <p:ext uri="{BB962C8B-B14F-4D97-AF65-F5344CB8AC3E}">
        <p14:creationId xmlns:p14="http://schemas.microsoft.com/office/powerpoint/2010/main" val="14122778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500"/>
                                        <p:tgtEl>
                                          <p:spTgt spid="14"/>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down)">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3"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28136"/>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IN" sz="3200" dirty="0">
                <a:latin typeface="Bahnschrift SemiBold SemiConden" panose="020B0502040204020203" pitchFamily="34" charset="0"/>
              </a:rPr>
              <a:t>Cyber Security Awareness</a:t>
            </a:r>
          </a:p>
        </p:txBody>
      </p:sp>
      <p:pic>
        <p:nvPicPr>
          <p:cNvPr id="6" name="Picture 5" descr="Icon&#10;&#10;Description automatically generated with medium confidence">
            <a:extLst>
              <a:ext uri="{FF2B5EF4-FFF2-40B4-BE49-F238E27FC236}">
                <a16:creationId xmlns:a16="http://schemas.microsoft.com/office/drawing/2014/main" id="{201AE4C5-1F8D-45C0-FD5E-A5A3806E5A97}"/>
              </a:ext>
            </a:extLst>
          </p:cNvPr>
          <p:cNvPicPr>
            <a:picLocks noChangeAspect="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6711" y="1146632"/>
            <a:ext cx="5245290" cy="5574890"/>
          </a:xfrm>
          <a:prstGeom prst="rect">
            <a:avLst/>
          </a:prstGeom>
          <a:effectLst>
            <a:innerShdw blurRad="63500" dist="50800" dir="13500000">
              <a:prstClr val="black">
                <a:alpha val="50000"/>
              </a:prstClr>
            </a:innerShdw>
            <a:softEdge rad="1270000"/>
          </a:effectLst>
        </p:spPr>
      </p:pic>
      <p:graphicFrame>
        <p:nvGraphicFramePr>
          <p:cNvPr id="9" name="Diagram 8">
            <a:extLst>
              <a:ext uri="{FF2B5EF4-FFF2-40B4-BE49-F238E27FC236}">
                <a16:creationId xmlns:a16="http://schemas.microsoft.com/office/drawing/2014/main" id="{6E86CC76-9198-7C72-7440-BF9A4A7C4818}"/>
              </a:ext>
            </a:extLst>
          </p:cNvPr>
          <p:cNvGraphicFramePr/>
          <p:nvPr/>
        </p:nvGraphicFramePr>
        <p:xfrm>
          <a:off x="-1794387" y="1032386"/>
          <a:ext cx="7890387" cy="52061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2047119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B5F6A8-86CE-4D7D-99F9-5B864A2825BE}"/>
              </a:ext>
            </a:extLst>
          </p:cNvPr>
          <p:cNvSpPr>
            <a:spLocks noGrp="1"/>
          </p:cNvSpPr>
          <p:nvPr>
            <p:ph type="sldNum" sz="quarter" idx="12"/>
          </p:nvPr>
        </p:nvSpPr>
        <p:spPr/>
        <p:txBody>
          <a:bodyPr/>
          <a:lstStyle/>
          <a:p>
            <a:fld id="{2C495907-4A67-4C9E-B152-57B54AB71F5D}" type="slidenum">
              <a:rPr lang="en-IN" smtClean="0"/>
              <a:t>6</a:t>
            </a:fld>
            <a:endParaRPr lang="en-IN"/>
          </a:p>
        </p:txBody>
      </p:sp>
      <p:sp>
        <p:nvSpPr>
          <p:cNvPr id="4" name="Rectangle: Rounded Corners 3">
            <a:extLst>
              <a:ext uri="{FF2B5EF4-FFF2-40B4-BE49-F238E27FC236}">
                <a16:creationId xmlns:a16="http://schemas.microsoft.com/office/drawing/2014/main" id="{EB0040EE-C59D-427B-8236-C67CA61B64B4}"/>
              </a:ext>
            </a:extLst>
          </p:cNvPr>
          <p:cNvSpPr/>
          <p:nvPr/>
        </p:nvSpPr>
        <p:spPr>
          <a:xfrm>
            <a:off x="2098165" y="899815"/>
            <a:ext cx="8271803" cy="633046"/>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In order to ensure Confidentiality, Integrity and Availability for computer or system Security</a:t>
            </a:r>
            <a:endParaRPr lang="en-IN" dirty="0"/>
          </a:p>
        </p:txBody>
      </p:sp>
      <p:pic>
        <p:nvPicPr>
          <p:cNvPr id="6" name="Graphic 5">
            <a:extLst>
              <a:ext uri="{FF2B5EF4-FFF2-40B4-BE49-F238E27FC236}">
                <a16:creationId xmlns:a16="http://schemas.microsoft.com/office/drawing/2014/main" id="{A0F6D922-2C89-4DC7-AA6D-24B11A894B25}"/>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81996" y="1797518"/>
            <a:ext cx="4364924" cy="3968113"/>
          </a:xfrm>
          <a:prstGeom prst="rect">
            <a:avLst/>
          </a:prstGeom>
        </p:spPr>
      </p:pic>
      <p:sp>
        <p:nvSpPr>
          <p:cNvPr id="7" name="Rectangle 6">
            <a:extLst>
              <a:ext uri="{FF2B5EF4-FFF2-40B4-BE49-F238E27FC236}">
                <a16:creationId xmlns:a16="http://schemas.microsoft.com/office/drawing/2014/main" id="{98CF2ED3-92B8-4464-B3CC-61790F5E1438}"/>
              </a:ext>
            </a:extLst>
          </p:cNvPr>
          <p:cNvSpPr/>
          <p:nvPr/>
        </p:nvSpPr>
        <p:spPr>
          <a:xfrm>
            <a:off x="0" y="0"/>
            <a:ext cx="12192000" cy="82999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b="1" dirty="0">
                <a:latin typeface="Bahnschrift SemiBold SemiConden" panose="020B0502040204020203" pitchFamily="34" charset="0"/>
              </a:rPr>
              <a:t>Why do we need Cyber Security?</a:t>
            </a:r>
            <a:endParaRPr lang="en-IN" sz="3200" b="1" dirty="0">
              <a:latin typeface="Bahnschrift SemiBold SemiConden" panose="020B0502040204020203" pitchFamily="34" charset="0"/>
            </a:endParaRPr>
          </a:p>
        </p:txBody>
      </p:sp>
      <p:sp>
        <p:nvSpPr>
          <p:cNvPr id="12" name="Rectangle: Rounded Corners 11">
            <a:extLst>
              <a:ext uri="{FF2B5EF4-FFF2-40B4-BE49-F238E27FC236}">
                <a16:creationId xmlns:a16="http://schemas.microsoft.com/office/drawing/2014/main" id="{9A3831F8-72C0-450A-9C0F-243E9FAA60C9}"/>
              </a:ext>
            </a:extLst>
          </p:cNvPr>
          <p:cNvSpPr/>
          <p:nvPr/>
        </p:nvSpPr>
        <p:spPr>
          <a:xfrm>
            <a:off x="7669494" y="5120640"/>
            <a:ext cx="4424629" cy="160083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solidFill>
                  <a:schemeClr val="bg1"/>
                </a:solidFill>
              </a:rPr>
              <a:t>Availability measures protect timely and uninterrupted access to the system. Some of the most fundamental threats to availability are non-malicious in nature and include hardware failures, unscheduled software downtime and network bandwidth issues. </a:t>
            </a:r>
            <a:endParaRPr lang="en-IN" sz="1400" dirty="0">
              <a:solidFill>
                <a:schemeClr val="bg1"/>
              </a:solidFill>
            </a:endParaRPr>
          </a:p>
        </p:txBody>
      </p:sp>
      <p:sp>
        <p:nvSpPr>
          <p:cNvPr id="14" name="Rectangle: Rounded Corners 13">
            <a:extLst>
              <a:ext uri="{FF2B5EF4-FFF2-40B4-BE49-F238E27FC236}">
                <a16:creationId xmlns:a16="http://schemas.microsoft.com/office/drawing/2014/main" id="{D6E74231-C72A-48DF-B984-DE07694240D5}"/>
              </a:ext>
            </a:extLst>
          </p:cNvPr>
          <p:cNvSpPr/>
          <p:nvPr/>
        </p:nvSpPr>
        <p:spPr>
          <a:xfrm>
            <a:off x="7258929" y="1968974"/>
            <a:ext cx="4657768" cy="14823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t>data or information in your system is maintained so that it is not modified or deleted by unauthorized parties. This is an important element of data hygiene, reliability and accuracy.</a:t>
            </a:r>
          </a:p>
          <a:p>
            <a:pPr algn="ctr"/>
            <a:r>
              <a:rPr lang="en-US" sz="1400" dirty="0"/>
              <a:t>Ex: Incorrect data entered in database</a:t>
            </a:r>
            <a:endParaRPr lang="en-IN" sz="1400" dirty="0"/>
          </a:p>
        </p:txBody>
      </p:sp>
      <p:sp>
        <p:nvSpPr>
          <p:cNvPr id="15" name="Rectangle: Rounded Corners 14">
            <a:extLst>
              <a:ext uri="{FF2B5EF4-FFF2-40B4-BE49-F238E27FC236}">
                <a16:creationId xmlns:a16="http://schemas.microsoft.com/office/drawing/2014/main" id="{E36D967A-E4D0-445D-BD84-50C417215403}"/>
              </a:ext>
            </a:extLst>
          </p:cNvPr>
          <p:cNvSpPr/>
          <p:nvPr/>
        </p:nvSpPr>
        <p:spPr>
          <a:xfrm>
            <a:off x="112295" y="1946617"/>
            <a:ext cx="4232787" cy="148238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a:t>preserving authorized restrictions on access and disclosure, including means for protecting personal privacy and proprietary information.</a:t>
            </a:r>
          </a:p>
          <a:p>
            <a:pPr algn="ctr"/>
            <a:r>
              <a:rPr lang="en-US" sz="1400" dirty="0"/>
              <a:t>Ex: two factor authentication</a:t>
            </a:r>
            <a:endParaRPr lang="en-IN" sz="1400" dirty="0"/>
          </a:p>
        </p:txBody>
      </p:sp>
    </p:spTree>
    <p:extLst>
      <p:ext uri="{BB962C8B-B14F-4D97-AF65-F5344CB8AC3E}">
        <p14:creationId xmlns:p14="http://schemas.microsoft.com/office/powerpoint/2010/main" val="18114320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28136"/>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IN" sz="3200" dirty="0">
                <a:latin typeface="Bahnschrift SemiBold SemiConden" panose="020B0502040204020203" pitchFamily="34" charset="0"/>
              </a:rPr>
              <a:t>Cyber Security Awareness</a:t>
            </a:r>
          </a:p>
        </p:txBody>
      </p:sp>
      <p:pic>
        <p:nvPicPr>
          <p:cNvPr id="6" name="Picture 5" descr="Icon&#10;&#10;Description automatically generated with medium confidence">
            <a:extLst>
              <a:ext uri="{FF2B5EF4-FFF2-40B4-BE49-F238E27FC236}">
                <a16:creationId xmlns:a16="http://schemas.microsoft.com/office/drawing/2014/main" id="{201AE4C5-1F8D-45C0-FD5E-A5A3806E5A97}"/>
              </a:ext>
            </a:extLst>
          </p:cNvPr>
          <p:cNvPicPr>
            <a:picLocks noChangeAspect="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58526" y="1032386"/>
            <a:ext cx="5310455" cy="5825614"/>
          </a:xfrm>
          <a:prstGeom prst="rect">
            <a:avLst/>
          </a:prstGeom>
          <a:effectLst>
            <a:innerShdw blurRad="63500" dist="50800" dir="13500000">
              <a:prstClr val="black">
                <a:alpha val="50000"/>
              </a:prstClr>
            </a:innerShdw>
            <a:softEdge rad="1270000"/>
          </a:effectLst>
        </p:spPr>
      </p:pic>
      <p:graphicFrame>
        <p:nvGraphicFramePr>
          <p:cNvPr id="9" name="Diagram 8">
            <a:extLst>
              <a:ext uri="{FF2B5EF4-FFF2-40B4-BE49-F238E27FC236}">
                <a16:creationId xmlns:a16="http://schemas.microsoft.com/office/drawing/2014/main" id="{6E86CC76-9198-7C72-7440-BF9A4A7C4818}"/>
              </a:ext>
            </a:extLst>
          </p:cNvPr>
          <p:cNvGraphicFramePr/>
          <p:nvPr>
            <p:extLst>
              <p:ext uri="{D42A27DB-BD31-4B8C-83A1-F6EECF244321}">
                <p14:modId xmlns:p14="http://schemas.microsoft.com/office/powerpoint/2010/main" val="1036952590"/>
              </p:ext>
            </p:extLst>
          </p:nvPr>
        </p:nvGraphicFramePr>
        <p:xfrm>
          <a:off x="-1794387" y="1032386"/>
          <a:ext cx="7890387" cy="52061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8386669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28136"/>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sz="3200" dirty="0">
                <a:latin typeface="Bahnschrift SemiBold SemiConden" panose="020B0502040204020203" pitchFamily="34" charset="0"/>
              </a:rPr>
              <a:t>How does Cyber Security works?</a:t>
            </a:r>
            <a:endParaRPr lang="en-IN" sz="3200" dirty="0">
              <a:latin typeface="Bahnschrift SemiBold SemiConden" panose="020B0502040204020203" pitchFamily="34" charset="0"/>
            </a:endParaRPr>
          </a:p>
        </p:txBody>
      </p:sp>
      <p:graphicFrame>
        <p:nvGraphicFramePr>
          <p:cNvPr id="8" name="Diagram 7">
            <a:extLst>
              <a:ext uri="{FF2B5EF4-FFF2-40B4-BE49-F238E27FC236}">
                <a16:creationId xmlns:a16="http://schemas.microsoft.com/office/drawing/2014/main" id="{CC9D44AC-35CF-7B40-03FB-C0269587875A}"/>
              </a:ext>
            </a:extLst>
          </p:cNvPr>
          <p:cNvGraphicFramePr/>
          <p:nvPr>
            <p:extLst>
              <p:ext uri="{D42A27DB-BD31-4B8C-83A1-F6EECF244321}">
                <p14:modId xmlns:p14="http://schemas.microsoft.com/office/powerpoint/2010/main" val="3150542714"/>
              </p:ext>
            </p:extLst>
          </p:nvPr>
        </p:nvGraphicFramePr>
        <p:xfrm>
          <a:off x="1162147" y="1041009"/>
          <a:ext cx="9867705" cy="56059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547044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graphicEl>
                                              <a:dgm id="{51197B74-B86A-48E9-BAC7-92213C87DA16}"/>
                                            </p:graphicEl>
                                          </p:spTgt>
                                        </p:tgtEl>
                                        <p:attrNameLst>
                                          <p:attrName>style.visibility</p:attrName>
                                        </p:attrNameLst>
                                      </p:cBhvr>
                                      <p:to>
                                        <p:strVal val="visible"/>
                                      </p:to>
                                    </p:set>
                                    <p:anim calcmode="lin" valueType="num">
                                      <p:cBhvr>
                                        <p:cTn id="7" dur="1000" fill="hold"/>
                                        <p:tgtEl>
                                          <p:spTgt spid="8">
                                            <p:graphicEl>
                                              <a:dgm id="{51197B74-B86A-48E9-BAC7-92213C87DA16}"/>
                                            </p:graphicEl>
                                          </p:spTgt>
                                        </p:tgtEl>
                                        <p:attrNameLst>
                                          <p:attrName>ppt_w</p:attrName>
                                        </p:attrNameLst>
                                      </p:cBhvr>
                                      <p:tavLst>
                                        <p:tav tm="0">
                                          <p:val>
                                            <p:fltVal val="0"/>
                                          </p:val>
                                        </p:tav>
                                        <p:tav tm="100000">
                                          <p:val>
                                            <p:strVal val="#ppt_w"/>
                                          </p:val>
                                        </p:tav>
                                      </p:tavLst>
                                    </p:anim>
                                    <p:anim calcmode="lin" valueType="num">
                                      <p:cBhvr>
                                        <p:cTn id="8" dur="1000" fill="hold"/>
                                        <p:tgtEl>
                                          <p:spTgt spid="8">
                                            <p:graphicEl>
                                              <a:dgm id="{51197B74-B86A-48E9-BAC7-92213C87DA16}"/>
                                            </p:graphicEl>
                                          </p:spTgt>
                                        </p:tgtEl>
                                        <p:attrNameLst>
                                          <p:attrName>ppt_h</p:attrName>
                                        </p:attrNameLst>
                                      </p:cBhvr>
                                      <p:tavLst>
                                        <p:tav tm="0">
                                          <p:val>
                                            <p:fltVal val="0"/>
                                          </p:val>
                                        </p:tav>
                                        <p:tav tm="100000">
                                          <p:val>
                                            <p:strVal val="#ppt_h"/>
                                          </p:val>
                                        </p:tav>
                                      </p:tavLst>
                                    </p:anim>
                                    <p:anim calcmode="lin" valueType="num">
                                      <p:cBhvr>
                                        <p:cTn id="9" dur="1000" fill="hold"/>
                                        <p:tgtEl>
                                          <p:spTgt spid="8">
                                            <p:graphicEl>
                                              <a:dgm id="{51197B74-B86A-48E9-BAC7-92213C87DA16}"/>
                                            </p:graphicEl>
                                          </p:spTgt>
                                        </p:tgtEl>
                                        <p:attrNameLst>
                                          <p:attrName>style.rotation</p:attrName>
                                        </p:attrNameLst>
                                      </p:cBhvr>
                                      <p:tavLst>
                                        <p:tav tm="0">
                                          <p:val>
                                            <p:fltVal val="90"/>
                                          </p:val>
                                        </p:tav>
                                        <p:tav tm="100000">
                                          <p:val>
                                            <p:fltVal val="0"/>
                                          </p:val>
                                        </p:tav>
                                      </p:tavLst>
                                    </p:anim>
                                    <p:animEffect transition="in" filter="fade">
                                      <p:cBhvr>
                                        <p:cTn id="10" dur="1000"/>
                                        <p:tgtEl>
                                          <p:spTgt spid="8">
                                            <p:graphicEl>
                                              <a:dgm id="{51197B74-B86A-48E9-BAC7-92213C87DA1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8">
                                            <p:graphicEl>
                                              <a:dgm id="{48B3B7AE-2811-482F-87FB-6510A0EA92B7}"/>
                                            </p:graphicEl>
                                          </p:spTgt>
                                        </p:tgtEl>
                                        <p:attrNameLst>
                                          <p:attrName>style.visibility</p:attrName>
                                        </p:attrNameLst>
                                      </p:cBhvr>
                                      <p:to>
                                        <p:strVal val="visible"/>
                                      </p:to>
                                    </p:set>
                                    <p:anim calcmode="lin" valueType="num">
                                      <p:cBhvr>
                                        <p:cTn id="15" dur="1000" fill="hold"/>
                                        <p:tgtEl>
                                          <p:spTgt spid="8">
                                            <p:graphicEl>
                                              <a:dgm id="{48B3B7AE-2811-482F-87FB-6510A0EA92B7}"/>
                                            </p:graphicEl>
                                          </p:spTgt>
                                        </p:tgtEl>
                                        <p:attrNameLst>
                                          <p:attrName>ppt_w</p:attrName>
                                        </p:attrNameLst>
                                      </p:cBhvr>
                                      <p:tavLst>
                                        <p:tav tm="0">
                                          <p:val>
                                            <p:fltVal val="0"/>
                                          </p:val>
                                        </p:tav>
                                        <p:tav tm="100000">
                                          <p:val>
                                            <p:strVal val="#ppt_w"/>
                                          </p:val>
                                        </p:tav>
                                      </p:tavLst>
                                    </p:anim>
                                    <p:anim calcmode="lin" valueType="num">
                                      <p:cBhvr>
                                        <p:cTn id="16" dur="1000" fill="hold"/>
                                        <p:tgtEl>
                                          <p:spTgt spid="8">
                                            <p:graphicEl>
                                              <a:dgm id="{48B3B7AE-2811-482F-87FB-6510A0EA92B7}"/>
                                            </p:graphicEl>
                                          </p:spTgt>
                                        </p:tgtEl>
                                        <p:attrNameLst>
                                          <p:attrName>ppt_h</p:attrName>
                                        </p:attrNameLst>
                                      </p:cBhvr>
                                      <p:tavLst>
                                        <p:tav tm="0">
                                          <p:val>
                                            <p:fltVal val="0"/>
                                          </p:val>
                                        </p:tav>
                                        <p:tav tm="100000">
                                          <p:val>
                                            <p:strVal val="#ppt_h"/>
                                          </p:val>
                                        </p:tav>
                                      </p:tavLst>
                                    </p:anim>
                                    <p:anim calcmode="lin" valueType="num">
                                      <p:cBhvr>
                                        <p:cTn id="17" dur="1000" fill="hold"/>
                                        <p:tgtEl>
                                          <p:spTgt spid="8">
                                            <p:graphicEl>
                                              <a:dgm id="{48B3B7AE-2811-482F-87FB-6510A0EA92B7}"/>
                                            </p:graphicEl>
                                          </p:spTgt>
                                        </p:tgtEl>
                                        <p:attrNameLst>
                                          <p:attrName>style.rotation</p:attrName>
                                        </p:attrNameLst>
                                      </p:cBhvr>
                                      <p:tavLst>
                                        <p:tav tm="0">
                                          <p:val>
                                            <p:fltVal val="90"/>
                                          </p:val>
                                        </p:tav>
                                        <p:tav tm="100000">
                                          <p:val>
                                            <p:fltVal val="0"/>
                                          </p:val>
                                        </p:tav>
                                      </p:tavLst>
                                    </p:anim>
                                    <p:animEffect transition="in" filter="fade">
                                      <p:cBhvr>
                                        <p:cTn id="18" dur="1000"/>
                                        <p:tgtEl>
                                          <p:spTgt spid="8">
                                            <p:graphicEl>
                                              <a:dgm id="{48B3B7AE-2811-482F-87FB-6510A0EA92B7}"/>
                                            </p:graphicEl>
                                          </p:spTgt>
                                        </p:tgtEl>
                                      </p:cBhvr>
                                    </p:animEffect>
                                  </p:childTnLst>
                                </p:cTn>
                              </p:par>
                              <p:par>
                                <p:cTn id="19" presetID="31" presetClass="entr" presetSubtype="0" fill="hold" grpId="0" nodeType="withEffect">
                                  <p:stCondLst>
                                    <p:cond delay="0"/>
                                  </p:stCondLst>
                                  <p:childTnLst>
                                    <p:set>
                                      <p:cBhvr>
                                        <p:cTn id="20" dur="1" fill="hold">
                                          <p:stCondLst>
                                            <p:cond delay="0"/>
                                          </p:stCondLst>
                                        </p:cTn>
                                        <p:tgtEl>
                                          <p:spTgt spid="8">
                                            <p:graphicEl>
                                              <a:dgm id="{279C4897-9B0A-4274-90AA-AB9BCDC1EE58}"/>
                                            </p:graphicEl>
                                          </p:spTgt>
                                        </p:tgtEl>
                                        <p:attrNameLst>
                                          <p:attrName>style.visibility</p:attrName>
                                        </p:attrNameLst>
                                      </p:cBhvr>
                                      <p:to>
                                        <p:strVal val="visible"/>
                                      </p:to>
                                    </p:set>
                                    <p:anim calcmode="lin" valueType="num">
                                      <p:cBhvr>
                                        <p:cTn id="21" dur="1000" fill="hold"/>
                                        <p:tgtEl>
                                          <p:spTgt spid="8">
                                            <p:graphicEl>
                                              <a:dgm id="{279C4897-9B0A-4274-90AA-AB9BCDC1EE58}"/>
                                            </p:graphicEl>
                                          </p:spTgt>
                                        </p:tgtEl>
                                        <p:attrNameLst>
                                          <p:attrName>ppt_w</p:attrName>
                                        </p:attrNameLst>
                                      </p:cBhvr>
                                      <p:tavLst>
                                        <p:tav tm="0">
                                          <p:val>
                                            <p:fltVal val="0"/>
                                          </p:val>
                                        </p:tav>
                                        <p:tav tm="100000">
                                          <p:val>
                                            <p:strVal val="#ppt_w"/>
                                          </p:val>
                                        </p:tav>
                                      </p:tavLst>
                                    </p:anim>
                                    <p:anim calcmode="lin" valueType="num">
                                      <p:cBhvr>
                                        <p:cTn id="22" dur="1000" fill="hold"/>
                                        <p:tgtEl>
                                          <p:spTgt spid="8">
                                            <p:graphicEl>
                                              <a:dgm id="{279C4897-9B0A-4274-90AA-AB9BCDC1EE58}"/>
                                            </p:graphicEl>
                                          </p:spTgt>
                                        </p:tgtEl>
                                        <p:attrNameLst>
                                          <p:attrName>ppt_h</p:attrName>
                                        </p:attrNameLst>
                                      </p:cBhvr>
                                      <p:tavLst>
                                        <p:tav tm="0">
                                          <p:val>
                                            <p:fltVal val="0"/>
                                          </p:val>
                                        </p:tav>
                                        <p:tav tm="100000">
                                          <p:val>
                                            <p:strVal val="#ppt_h"/>
                                          </p:val>
                                        </p:tav>
                                      </p:tavLst>
                                    </p:anim>
                                    <p:anim calcmode="lin" valueType="num">
                                      <p:cBhvr>
                                        <p:cTn id="23" dur="1000" fill="hold"/>
                                        <p:tgtEl>
                                          <p:spTgt spid="8">
                                            <p:graphicEl>
                                              <a:dgm id="{279C4897-9B0A-4274-90AA-AB9BCDC1EE58}"/>
                                            </p:graphicEl>
                                          </p:spTgt>
                                        </p:tgtEl>
                                        <p:attrNameLst>
                                          <p:attrName>style.rotation</p:attrName>
                                        </p:attrNameLst>
                                      </p:cBhvr>
                                      <p:tavLst>
                                        <p:tav tm="0">
                                          <p:val>
                                            <p:fltVal val="90"/>
                                          </p:val>
                                        </p:tav>
                                        <p:tav tm="100000">
                                          <p:val>
                                            <p:fltVal val="0"/>
                                          </p:val>
                                        </p:tav>
                                      </p:tavLst>
                                    </p:anim>
                                    <p:animEffect transition="in" filter="fade">
                                      <p:cBhvr>
                                        <p:cTn id="24" dur="1000"/>
                                        <p:tgtEl>
                                          <p:spTgt spid="8">
                                            <p:graphicEl>
                                              <a:dgm id="{279C4897-9B0A-4274-90AA-AB9BCDC1EE58}"/>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31" presetClass="entr" presetSubtype="0" fill="hold" grpId="0" nodeType="clickEffect">
                                  <p:stCondLst>
                                    <p:cond delay="0"/>
                                  </p:stCondLst>
                                  <p:childTnLst>
                                    <p:set>
                                      <p:cBhvr>
                                        <p:cTn id="28" dur="1" fill="hold">
                                          <p:stCondLst>
                                            <p:cond delay="0"/>
                                          </p:stCondLst>
                                        </p:cTn>
                                        <p:tgtEl>
                                          <p:spTgt spid="8">
                                            <p:graphicEl>
                                              <a:dgm id="{1FFCCFA6-E94C-4CF6-AB0A-B7BDB52C4BEB}"/>
                                            </p:graphicEl>
                                          </p:spTgt>
                                        </p:tgtEl>
                                        <p:attrNameLst>
                                          <p:attrName>style.visibility</p:attrName>
                                        </p:attrNameLst>
                                      </p:cBhvr>
                                      <p:to>
                                        <p:strVal val="visible"/>
                                      </p:to>
                                    </p:set>
                                    <p:anim calcmode="lin" valueType="num">
                                      <p:cBhvr>
                                        <p:cTn id="29" dur="1000" fill="hold"/>
                                        <p:tgtEl>
                                          <p:spTgt spid="8">
                                            <p:graphicEl>
                                              <a:dgm id="{1FFCCFA6-E94C-4CF6-AB0A-B7BDB52C4BEB}"/>
                                            </p:graphicEl>
                                          </p:spTgt>
                                        </p:tgtEl>
                                        <p:attrNameLst>
                                          <p:attrName>ppt_w</p:attrName>
                                        </p:attrNameLst>
                                      </p:cBhvr>
                                      <p:tavLst>
                                        <p:tav tm="0">
                                          <p:val>
                                            <p:fltVal val="0"/>
                                          </p:val>
                                        </p:tav>
                                        <p:tav tm="100000">
                                          <p:val>
                                            <p:strVal val="#ppt_w"/>
                                          </p:val>
                                        </p:tav>
                                      </p:tavLst>
                                    </p:anim>
                                    <p:anim calcmode="lin" valueType="num">
                                      <p:cBhvr>
                                        <p:cTn id="30" dur="1000" fill="hold"/>
                                        <p:tgtEl>
                                          <p:spTgt spid="8">
                                            <p:graphicEl>
                                              <a:dgm id="{1FFCCFA6-E94C-4CF6-AB0A-B7BDB52C4BEB}"/>
                                            </p:graphicEl>
                                          </p:spTgt>
                                        </p:tgtEl>
                                        <p:attrNameLst>
                                          <p:attrName>ppt_h</p:attrName>
                                        </p:attrNameLst>
                                      </p:cBhvr>
                                      <p:tavLst>
                                        <p:tav tm="0">
                                          <p:val>
                                            <p:fltVal val="0"/>
                                          </p:val>
                                        </p:tav>
                                        <p:tav tm="100000">
                                          <p:val>
                                            <p:strVal val="#ppt_h"/>
                                          </p:val>
                                        </p:tav>
                                      </p:tavLst>
                                    </p:anim>
                                    <p:anim calcmode="lin" valueType="num">
                                      <p:cBhvr>
                                        <p:cTn id="31" dur="1000" fill="hold"/>
                                        <p:tgtEl>
                                          <p:spTgt spid="8">
                                            <p:graphicEl>
                                              <a:dgm id="{1FFCCFA6-E94C-4CF6-AB0A-B7BDB52C4BEB}"/>
                                            </p:graphicEl>
                                          </p:spTgt>
                                        </p:tgtEl>
                                        <p:attrNameLst>
                                          <p:attrName>style.rotation</p:attrName>
                                        </p:attrNameLst>
                                      </p:cBhvr>
                                      <p:tavLst>
                                        <p:tav tm="0">
                                          <p:val>
                                            <p:fltVal val="90"/>
                                          </p:val>
                                        </p:tav>
                                        <p:tav tm="100000">
                                          <p:val>
                                            <p:fltVal val="0"/>
                                          </p:val>
                                        </p:tav>
                                      </p:tavLst>
                                    </p:anim>
                                    <p:animEffect transition="in" filter="fade">
                                      <p:cBhvr>
                                        <p:cTn id="32" dur="1000"/>
                                        <p:tgtEl>
                                          <p:spTgt spid="8">
                                            <p:graphicEl>
                                              <a:dgm id="{1FFCCFA6-E94C-4CF6-AB0A-B7BDB52C4BEB}"/>
                                            </p:graphic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8">
                                            <p:graphicEl>
                                              <a:dgm id="{C06FB5D7-1F44-474D-BAE2-7B14C65C0A31}"/>
                                            </p:graphicEl>
                                          </p:spTgt>
                                        </p:tgtEl>
                                        <p:attrNameLst>
                                          <p:attrName>style.visibility</p:attrName>
                                        </p:attrNameLst>
                                      </p:cBhvr>
                                      <p:to>
                                        <p:strVal val="visible"/>
                                      </p:to>
                                    </p:set>
                                    <p:anim calcmode="lin" valueType="num">
                                      <p:cBhvr>
                                        <p:cTn id="35" dur="1000" fill="hold"/>
                                        <p:tgtEl>
                                          <p:spTgt spid="8">
                                            <p:graphicEl>
                                              <a:dgm id="{C06FB5D7-1F44-474D-BAE2-7B14C65C0A31}"/>
                                            </p:graphicEl>
                                          </p:spTgt>
                                        </p:tgtEl>
                                        <p:attrNameLst>
                                          <p:attrName>ppt_w</p:attrName>
                                        </p:attrNameLst>
                                      </p:cBhvr>
                                      <p:tavLst>
                                        <p:tav tm="0">
                                          <p:val>
                                            <p:fltVal val="0"/>
                                          </p:val>
                                        </p:tav>
                                        <p:tav tm="100000">
                                          <p:val>
                                            <p:strVal val="#ppt_w"/>
                                          </p:val>
                                        </p:tav>
                                      </p:tavLst>
                                    </p:anim>
                                    <p:anim calcmode="lin" valueType="num">
                                      <p:cBhvr>
                                        <p:cTn id="36" dur="1000" fill="hold"/>
                                        <p:tgtEl>
                                          <p:spTgt spid="8">
                                            <p:graphicEl>
                                              <a:dgm id="{C06FB5D7-1F44-474D-BAE2-7B14C65C0A31}"/>
                                            </p:graphicEl>
                                          </p:spTgt>
                                        </p:tgtEl>
                                        <p:attrNameLst>
                                          <p:attrName>ppt_h</p:attrName>
                                        </p:attrNameLst>
                                      </p:cBhvr>
                                      <p:tavLst>
                                        <p:tav tm="0">
                                          <p:val>
                                            <p:fltVal val="0"/>
                                          </p:val>
                                        </p:tav>
                                        <p:tav tm="100000">
                                          <p:val>
                                            <p:strVal val="#ppt_h"/>
                                          </p:val>
                                        </p:tav>
                                      </p:tavLst>
                                    </p:anim>
                                    <p:anim calcmode="lin" valueType="num">
                                      <p:cBhvr>
                                        <p:cTn id="37" dur="1000" fill="hold"/>
                                        <p:tgtEl>
                                          <p:spTgt spid="8">
                                            <p:graphicEl>
                                              <a:dgm id="{C06FB5D7-1F44-474D-BAE2-7B14C65C0A31}"/>
                                            </p:graphicEl>
                                          </p:spTgt>
                                        </p:tgtEl>
                                        <p:attrNameLst>
                                          <p:attrName>style.rotation</p:attrName>
                                        </p:attrNameLst>
                                      </p:cBhvr>
                                      <p:tavLst>
                                        <p:tav tm="0">
                                          <p:val>
                                            <p:fltVal val="90"/>
                                          </p:val>
                                        </p:tav>
                                        <p:tav tm="100000">
                                          <p:val>
                                            <p:fltVal val="0"/>
                                          </p:val>
                                        </p:tav>
                                      </p:tavLst>
                                    </p:anim>
                                    <p:animEffect transition="in" filter="fade">
                                      <p:cBhvr>
                                        <p:cTn id="38" dur="1000"/>
                                        <p:tgtEl>
                                          <p:spTgt spid="8">
                                            <p:graphicEl>
                                              <a:dgm id="{C06FB5D7-1F44-474D-BAE2-7B14C65C0A31}"/>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8">
                                            <p:graphicEl>
                                              <a:dgm id="{0C06E448-8208-4752-90E8-5073EE0FCE35}"/>
                                            </p:graphicEl>
                                          </p:spTgt>
                                        </p:tgtEl>
                                        <p:attrNameLst>
                                          <p:attrName>style.visibility</p:attrName>
                                        </p:attrNameLst>
                                      </p:cBhvr>
                                      <p:to>
                                        <p:strVal val="visible"/>
                                      </p:to>
                                    </p:set>
                                    <p:anim calcmode="lin" valueType="num">
                                      <p:cBhvr>
                                        <p:cTn id="43" dur="1000" fill="hold"/>
                                        <p:tgtEl>
                                          <p:spTgt spid="8">
                                            <p:graphicEl>
                                              <a:dgm id="{0C06E448-8208-4752-90E8-5073EE0FCE35}"/>
                                            </p:graphicEl>
                                          </p:spTgt>
                                        </p:tgtEl>
                                        <p:attrNameLst>
                                          <p:attrName>ppt_w</p:attrName>
                                        </p:attrNameLst>
                                      </p:cBhvr>
                                      <p:tavLst>
                                        <p:tav tm="0">
                                          <p:val>
                                            <p:fltVal val="0"/>
                                          </p:val>
                                        </p:tav>
                                        <p:tav tm="100000">
                                          <p:val>
                                            <p:strVal val="#ppt_w"/>
                                          </p:val>
                                        </p:tav>
                                      </p:tavLst>
                                    </p:anim>
                                    <p:anim calcmode="lin" valueType="num">
                                      <p:cBhvr>
                                        <p:cTn id="44" dur="1000" fill="hold"/>
                                        <p:tgtEl>
                                          <p:spTgt spid="8">
                                            <p:graphicEl>
                                              <a:dgm id="{0C06E448-8208-4752-90E8-5073EE0FCE35}"/>
                                            </p:graphicEl>
                                          </p:spTgt>
                                        </p:tgtEl>
                                        <p:attrNameLst>
                                          <p:attrName>ppt_h</p:attrName>
                                        </p:attrNameLst>
                                      </p:cBhvr>
                                      <p:tavLst>
                                        <p:tav tm="0">
                                          <p:val>
                                            <p:fltVal val="0"/>
                                          </p:val>
                                        </p:tav>
                                        <p:tav tm="100000">
                                          <p:val>
                                            <p:strVal val="#ppt_h"/>
                                          </p:val>
                                        </p:tav>
                                      </p:tavLst>
                                    </p:anim>
                                    <p:anim calcmode="lin" valueType="num">
                                      <p:cBhvr>
                                        <p:cTn id="45" dur="1000" fill="hold"/>
                                        <p:tgtEl>
                                          <p:spTgt spid="8">
                                            <p:graphicEl>
                                              <a:dgm id="{0C06E448-8208-4752-90E8-5073EE0FCE35}"/>
                                            </p:graphicEl>
                                          </p:spTgt>
                                        </p:tgtEl>
                                        <p:attrNameLst>
                                          <p:attrName>style.rotation</p:attrName>
                                        </p:attrNameLst>
                                      </p:cBhvr>
                                      <p:tavLst>
                                        <p:tav tm="0">
                                          <p:val>
                                            <p:fltVal val="90"/>
                                          </p:val>
                                        </p:tav>
                                        <p:tav tm="100000">
                                          <p:val>
                                            <p:fltVal val="0"/>
                                          </p:val>
                                        </p:tav>
                                      </p:tavLst>
                                    </p:anim>
                                    <p:animEffect transition="in" filter="fade">
                                      <p:cBhvr>
                                        <p:cTn id="46" dur="1000"/>
                                        <p:tgtEl>
                                          <p:spTgt spid="8">
                                            <p:graphicEl>
                                              <a:dgm id="{0C06E448-8208-4752-90E8-5073EE0FCE35}"/>
                                            </p:graphicEl>
                                          </p:spTgt>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8">
                                            <p:graphicEl>
                                              <a:dgm id="{B222DA00-B598-4AF4-80DA-F88DC422F714}"/>
                                            </p:graphicEl>
                                          </p:spTgt>
                                        </p:tgtEl>
                                        <p:attrNameLst>
                                          <p:attrName>style.visibility</p:attrName>
                                        </p:attrNameLst>
                                      </p:cBhvr>
                                      <p:to>
                                        <p:strVal val="visible"/>
                                      </p:to>
                                    </p:set>
                                    <p:anim calcmode="lin" valueType="num">
                                      <p:cBhvr>
                                        <p:cTn id="49" dur="1000" fill="hold"/>
                                        <p:tgtEl>
                                          <p:spTgt spid="8">
                                            <p:graphicEl>
                                              <a:dgm id="{B222DA00-B598-4AF4-80DA-F88DC422F714}"/>
                                            </p:graphicEl>
                                          </p:spTgt>
                                        </p:tgtEl>
                                        <p:attrNameLst>
                                          <p:attrName>ppt_w</p:attrName>
                                        </p:attrNameLst>
                                      </p:cBhvr>
                                      <p:tavLst>
                                        <p:tav tm="0">
                                          <p:val>
                                            <p:fltVal val="0"/>
                                          </p:val>
                                        </p:tav>
                                        <p:tav tm="100000">
                                          <p:val>
                                            <p:strVal val="#ppt_w"/>
                                          </p:val>
                                        </p:tav>
                                      </p:tavLst>
                                    </p:anim>
                                    <p:anim calcmode="lin" valueType="num">
                                      <p:cBhvr>
                                        <p:cTn id="50" dur="1000" fill="hold"/>
                                        <p:tgtEl>
                                          <p:spTgt spid="8">
                                            <p:graphicEl>
                                              <a:dgm id="{B222DA00-B598-4AF4-80DA-F88DC422F714}"/>
                                            </p:graphicEl>
                                          </p:spTgt>
                                        </p:tgtEl>
                                        <p:attrNameLst>
                                          <p:attrName>ppt_h</p:attrName>
                                        </p:attrNameLst>
                                      </p:cBhvr>
                                      <p:tavLst>
                                        <p:tav tm="0">
                                          <p:val>
                                            <p:fltVal val="0"/>
                                          </p:val>
                                        </p:tav>
                                        <p:tav tm="100000">
                                          <p:val>
                                            <p:strVal val="#ppt_h"/>
                                          </p:val>
                                        </p:tav>
                                      </p:tavLst>
                                    </p:anim>
                                    <p:anim calcmode="lin" valueType="num">
                                      <p:cBhvr>
                                        <p:cTn id="51" dur="1000" fill="hold"/>
                                        <p:tgtEl>
                                          <p:spTgt spid="8">
                                            <p:graphicEl>
                                              <a:dgm id="{B222DA00-B598-4AF4-80DA-F88DC422F714}"/>
                                            </p:graphicEl>
                                          </p:spTgt>
                                        </p:tgtEl>
                                        <p:attrNameLst>
                                          <p:attrName>style.rotation</p:attrName>
                                        </p:attrNameLst>
                                      </p:cBhvr>
                                      <p:tavLst>
                                        <p:tav tm="0">
                                          <p:val>
                                            <p:fltVal val="90"/>
                                          </p:val>
                                        </p:tav>
                                        <p:tav tm="100000">
                                          <p:val>
                                            <p:fltVal val="0"/>
                                          </p:val>
                                        </p:tav>
                                      </p:tavLst>
                                    </p:anim>
                                    <p:animEffect transition="in" filter="fade">
                                      <p:cBhvr>
                                        <p:cTn id="52" dur="1000"/>
                                        <p:tgtEl>
                                          <p:spTgt spid="8">
                                            <p:graphicEl>
                                              <a:dgm id="{B222DA00-B598-4AF4-80DA-F88DC422F714}"/>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grpId="0" nodeType="clickEffect">
                                  <p:stCondLst>
                                    <p:cond delay="0"/>
                                  </p:stCondLst>
                                  <p:childTnLst>
                                    <p:set>
                                      <p:cBhvr>
                                        <p:cTn id="56" dur="1" fill="hold">
                                          <p:stCondLst>
                                            <p:cond delay="0"/>
                                          </p:stCondLst>
                                        </p:cTn>
                                        <p:tgtEl>
                                          <p:spTgt spid="8">
                                            <p:graphicEl>
                                              <a:dgm id="{EEC2DC72-E140-4989-B770-A6EF3A8351CD}"/>
                                            </p:graphicEl>
                                          </p:spTgt>
                                        </p:tgtEl>
                                        <p:attrNameLst>
                                          <p:attrName>style.visibility</p:attrName>
                                        </p:attrNameLst>
                                      </p:cBhvr>
                                      <p:to>
                                        <p:strVal val="visible"/>
                                      </p:to>
                                    </p:set>
                                    <p:anim calcmode="lin" valueType="num">
                                      <p:cBhvr>
                                        <p:cTn id="57" dur="1000" fill="hold"/>
                                        <p:tgtEl>
                                          <p:spTgt spid="8">
                                            <p:graphicEl>
                                              <a:dgm id="{EEC2DC72-E140-4989-B770-A6EF3A8351CD}"/>
                                            </p:graphicEl>
                                          </p:spTgt>
                                        </p:tgtEl>
                                        <p:attrNameLst>
                                          <p:attrName>ppt_w</p:attrName>
                                        </p:attrNameLst>
                                      </p:cBhvr>
                                      <p:tavLst>
                                        <p:tav tm="0">
                                          <p:val>
                                            <p:fltVal val="0"/>
                                          </p:val>
                                        </p:tav>
                                        <p:tav tm="100000">
                                          <p:val>
                                            <p:strVal val="#ppt_w"/>
                                          </p:val>
                                        </p:tav>
                                      </p:tavLst>
                                    </p:anim>
                                    <p:anim calcmode="lin" valueType="num">
                                      <p:cBhvr>
                                        <p:cTn id="58" dur="1000" fill="hold"/>
                                        <p:tgtEl>
                                          <p:spTgt spid="8">
                                            <p:graphicEl>
                                              <a:dgm id="{EEC2DC72-E140-4989-B770-A6EF3A8351CD}"/>
                                            </p:graphicEl>
                                          </p:spTgt>
                                        </p:tgtEl>
                                        <p:attrNameLst>
                                          <p:attrName>ppt_h</p:attrName>
                                        </p:attrNameLst>
                                      </p:cBhvr>
                                      <p:tavLst>
                                        <p:tav tm="0">
                                          <p:val>
                                            <p:fltVal val="0"/>
                                          </p:val>
                                        </p:tav>
                                        <p:tav tm="100000">
                                          <p:val>
                                            <p:strVal val="#ppt_h"/>
                                          </p:val>
                                        </p:tav>
                                      </p:tavLst>
                                    </p:anim>
                                    <p:anim calcmode="lin" valueType="num">
                                      <p:cBhvr>
                                        <p:cTn id="59" dur="1000" fill="hold"/>
                                        <p:tgtEl>
                                          <p:spTgt spid="8">
                                            <p:graphicEl>
                                              <a:dgm id="{EEC2DC72-E140-4989-B770-A6EF3A8351CD}"/>
                                            </p:graphicEl>
                                          </p:spTgt>
                                        </p:tgtEl>
                                        <p:attrNameLst>
                                          <p:attrName>style.rotation</p:attrName>
                                        </p:attrNameLst>
                                      </p:cBhvr>
                                      <p:tavLst>
                                        <p:tav tm="0">
                                          <p:val>
                                            <p:fltVal val="90"/>
                                          </p:val>
                                        </p:tav>
                                        <p:tav tm="100000">
                                          <p:val>
                                            <p:fltVal val="0"/>
                                          </p:val>
                                        </p:tav>
                                      </p:tavLst>
                                    </p:anim>
                                    <p:animEffect transition="in" filter="fade">
                                      <p:cBhvr>
                                        <p:cTn id="60" dur="1000"/>
                                        <p:tgtEl>
                                          <p:spTgt spid="8">
                                            <p:graphicEl>
                                              <a:dgm id="{EEC2DC72-E140-4989-B770-A6EF3A8351CD}"/>
                                            </p:graphicEl>
                                          </p:spTgt>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8">
                                            <p:graphicEl>
                                              <a:dgm id="{5B6F416E-FF2B-48BB-8FC6-04579AC2B4D6}"/>
                                            </p:graphicEl>
                                          </p:spTgt>
                                        </p:tgtEl>
                                        <p:attrNameLst>
                                          <p:attrName>style.visibility</p:attrName>
                                        </p:attrNameLst>
                                      </p:cBhvr>
                                      <p:to>
                                        <p:strVal val="visible"/>
                                      </p:to>
                                    </p:set>
                                    <p:anim calcmode="lin" valueType="num">
                                      <p:cBhvr>
                                        <p:cTn id="63" dur="1000" fill="hold"/>
                                        <p:tgtEl>
                                          <p:spTgt spid="8">
                                            <p:graphicEl>
                                              <a:dgm id="{5B6F416E-FF2B-48BB-8FC6-04579AC2B4D6}"/>
                                            </p:graphicEl>
                                          </p:spTgt>
                                        </p:tgtEl>
                                        <p:attrNameLst>
                                          <p:attrName>ppt_w</p:attrName>
                                        </p:attrNameLst>
                                      </p:cBhvr>
                                      <p:tavLst>
                                        <p:tav tm="0">
                                          <p:val>
                                            <p:fltVal val="0"/>
                                          </p:val>
                                        </p:tav>
                                        <p:tav tm="100000">
                                          <p:val>
                                            <p:strVal val="#ppt_w"/>
                                          </p:val>
                                        </p:tav>
                                      </p:tavLst>
                                    </p:anim>
                                    <p:anim calcmode="lin" valueType="num">
                                      <p:cBhvr>
                                        <p:cTn id="64" dur="1000" fill="hold"/>
                                        <p:tgtEl>
                                          <p:spTgt spid="8">
                                            <p:graphicEl>
                                              <a:dgm id="{5B6F416E-FF2B-48BB-8FC6-04579AC2B4D6}"/>
                                            </p:graphicEl>
                                          </p:spTgt>
                                        </p:tgtEl>
                                        <p:attrNameLst>
                                          <p:attrName>ppt_h</p:attrName>
                                        </p:attrNameLst>
                                      </p:cBhvr>
                                      <p:tavLst>
                                        <p:tav tm="0">
                                          <p:val>
                                            <p:fltVal val="0"/>
                                          </p:val>
                                        </p:tav>
                                        <p:tav tm="100000">
                                          <p:val>
                                            <p:strVal val="#ppt_h"/>
                                          </p:val>
                                        </p:tav>
                                      </p:tavLst>
                                    </p:anim>
                                    <p:anim calcmode="lin" valueType="num">
                                      <p:cBhvr>
                                        <p:cTn id="65" dur="1000" fill="hold"/>
                                        <p:tgtEl>
                                          <p:spTgt spid="8">
                                            <p:graphicEl>
                                              <a:dgm id="{5B6F416E-FF2B-48BB-8FC6-04579AC2B4D6}"/>
                                            </p:graphicEl>
                                          </p:spTgt>
                                        </p:tgtEl>
                                        <p:attrNameLst>
                                          <p:attrName>style.rotation</p:attrName>
                                        </p:attrNameLst>
                                      </p:cBhvr>
                                      <p:tavLst>
                                        <p:tav tm="0">
                                          <p:val>
                                            <p:fltVal val="90"/>
                                          </p:val>
                                        </p:tav>
                                        <p:tav tm="100000">
                                          <p:val>
                                            <p:fltVal val="0"/>
                                          </p:val>
                                        </p:tav>
                                      </p:tavLst>
                                    </p:anim>
                                    <p:animEffect transition="in" filter="fade">
                                      <p:cBhvr>
                                        <p:cTn id="66" dur="1000"/>
                                        <p:tgtEl>
                                          <p:spTgt spid="8">
                                            <p:graphicEl>
                                              <a:dgm id="{5B6F416E-FF2B-48BB-8FC6-04579AC2B4D6}"/>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grpId="0" nodeType="clickEffect">
                                  <p:stCondLst>
                                    <p:cond delay="0"/>
                                  </p:stCondLst>
                                  <p:childTnLst>
                                    <p:set>
                                      <p:cBhvr>
                                        <p:cTn id="70" dur="1" fill="hold">
                                          <p:stCondLst>
                                            <p:cond delay="0"/>
                                          </p:stCondLst>
                                        </p:cTn>
                                        <p:tgtEl>
                                          <p:spTgt spid="8">
                                            <p:graphicEl>
                                              <a:dgm id="{B2C48C97-D6BD-4973-8AB0-4F477CB0987F}"/>
                                            </p:graphicEl>
                                          </p:spTgt>
                                        </p:tgtEl>
                                        <p:attrNameLst>
                                          <p:attrName>style.visibility</p:attrName>
                                        </p:attrNameLst>
                                      </p:cBhvr>
                                      <p:to>
                                        <p:strVal val="visible"/>
                                      </p:to>
                                    </p:set>
                                    <p:anim calcmode="lin" valueType="num">
                                      <p:cBhvr>
                                        <p:cTn id="71" dur="1000" fill="hold"/>
                                        <p:tgtEl>
                                          <p:spTgt spid="8">
                                            <p:graphicEl>
                                              <a:dgm id="{B2C48C97-D6BD-4973-8AB0-4F477CB0987F}"/>
                                            </p:graphicEl>
                                          </p:spTgt>
                                        </p:tgtEl>
                                        <p:attrNameLst>
                                          <p:attrName>ppt_w</p:attrName>
                                        </p:attrNameLst>
                                      </p:cBhvr>
                                      <p:tavLst>
                                        <p:tav tm="0">
                                          <p:val>
                                            <p:fltVal val="0"/>
                                          </p:val>
                                        </p:tav>
                                        <p:tav tm="100000">
                                          <p:val>
                                            <p:strVal val="#ppt_w"/>
                                          </p:val>
                                        </p:tav>
                                      </p:tavLst>
                                    </p:anim>
                                    <p:anim calcmode="lin" valueType="num">
                                      <p:cBhvr>
                                        <p:cTn id="72" dur="1000" fill="hold"/>
                                        <p:tgtEl>
                                          <p:spTgt spid="8">
                                            <p:graphicEl>
                                              <a:dgm id="{B2C48C97-D6BD-4973-8AB0-4F477CB0987F}"/>
                                            </p:graphicEl>
                                          </p:spTgt>
                                        </p:tgtEl>
                                        <p:attrNameLst>
                                          <p:attrName>ppt_h</p:attrName>
                                        </p:attrNameLst>
                                      </p:cBhvr>
                                      <p:tavLst>
                                        <p:tav tm="0">
                                          <p:val>
                                            <p:fltVal val="0"/>
                                          </p:val>
                                        </p:tav>
                                        <p:tav tm="100000">
                                          <p:val>
                                            <p:strVal val="#ppt_h"/>
                                          </p:val>
                                        </p:tav>
                                      </p:tavLst>
                                    </p:anim>
                                    <p:anim calcmode="lin" valueType="num">
                                      <p:cBhvr>
                                        <p:cTn id="73" dur="1000" fill="hold"/>
                                        <p:tgtEl>
                                          <p:spTgt spid="8">
                                            <p:graphicEl>
                                              <a:dgm id="{B2C48C97-D6BD-4973-8AB0-4F477CB0987F}"/>
                                            </p:graphicEl>
                                          </p:spTgt>
                                        </p:tgtEl>
                                        <p:attrNameLst>
                                          <p:attrName>style.rotation</p:attrName>
                                        </p:attrNameLst>
                                      </p:cBhvr>
                                      <p:tavLst>
                                        <p:tav tm="0">
                                          <p:val>
                                            <p:fltVal val="90"/>
                                          </p:val>
                                        </p:tav>
                                        <p:tav tm="100000">
                                          <p:val>
                                            <p:fltVal val="0"/>
                                          </p:val>
                                        </p:tav>
                                      </p:tavLst>
                                    </p:anim>
                                    <p:animEffect transition="in" filter="fade">
                                      <p:cBhvr>
                                        <p:cTn id="74" dur="1000"/>
                                        <p:tgtEl>
                                          <p:spTgt spid="8">
                                            <p:graphicEl>
                                              <a:dgm id="{B2C48C97-D6BD-4973-8AB0-4F477CB0987F}"/>
                                            </p:graphicEl>
                                          </p:spTgt>
                                        </p:tgtEl>
                                      </p:cBhvr>
                                    </p:animEffect>
                                  </p:childTnLst>
                                </p:cTn>
                              </p:par>
                              <p:par>
                                <p:cTn id="75" presetID="31" presetClass="entr" presetSubtype="0" fill="hold" grpId="0" nodeType="withEffect">
                                  <p:stCondLst>
                                    <p:cond delay="0"/>
                                  </p:stCondLst>
                                  <p:childTnLst>
                                    <p:set>
                                      <p:cBhvr>
                                        <p:cTn id="76" dur="1" fill="hold">
                                          <p:stCondLst>
                                            <p:cond delay="0"/>
                                          </p:stCondLst>
                                        </p:cTn>
                                        <p:tgtEl>
                                          <p:spTgt spid="8">
                                            <p:graphicEl>
                                              <a:dgm id="{07FEEFA2-D98E-4FFB-B1E6-1D299B71EF13}"/>
                                            </p:graphicEl>
                                          </p:spTgt>
                                        </p:tgtEl>
                                        <p:attrNameLst>
                                          <p:attrName>style.visibility</p:attrName>
                                        </p:attrNameLst>
                                      </p:cBhvr>
                                      <p:to>
                                        <p:strVal val="visible"/>
                                      </p:to>
                                    </p:set>
                                    <p:anim calcmode="lin" valueType="num">
                                      <p:cBhvr>
                                        <p:cTn id="77" dur="1000" fill="hold"/>
                                        <p:tgtEl>
                                          <p:spTgt spid="8">
                                            <p:graphicEl>
                                              <a:dgm id="{07FEEFA2-D98E-4FFB-B1E6-1D299B71EF13}"/>
                                            </p:graphicEl>
                                          </p:spTgt>
                                        </p:tgtEl>
                                        <p:attrNameLst>
                                          <p:attrName>ppt_w</p:attrName>
                                        </p:attrNameLst>
                                      </p:cBhvr>
                                      <p:tavLst>
                                        <p:tav tm="0">
                                          <p:val>
                                            <p:fltVal val="0"/>
                                          </p:val>
                                        </p:tav>
                                        <p:tav tm="100000">
                                          <p:val>
                                            <p:strVal val="#ppt_w"/>
                                          </p:val>
                                        </p:tav>
                                      </p:tavLst>
                                    </p:anim>
                                    <p:anim calcmode="lin" valueType="num">
                                      <p:cBhvr>
                                        <p:cTn id="78" dur="1000" fill="hold"/>
                                        <p:tgtEl>
                                          <p:spTgt spid="8">
                                            <p:graphicEl>
                                              <a:dgm id="{07FEEFA2-D98E-4FFB-B1E6-1D299B71EF13}"/>
                                            </p:graphicEl>
                                          </p:spTgt>
                                        </p:tgtEl>
                                        <p:attrNameLst>
                                          <p:attrName>ppt_h</p:attrName>
                                        </p:attrNameLst>
                                      </p:cBhvr>
                                      <p:tavLst>
                                        <p:tav tm="0">
                                          <p:val>
                                            <p:fltVal val="0"/>
                                          </p:val>
                                        </p:tav>
                                        <p:tav tm="100000">
                                          <p:val>
                                            <p:strVal val="#ppt_h"/>
                                          </p:val>
                                        </p:tav>
                                      </p:tavLst>
                                    </p:anim>
                                    <p:anim calcmode="lin" valueType="num">
                                      <p:cBhvr>
                                        <p:cTn id="79" dur="1000" fill="hold"/>
                                        <p:tgtEl>
                                          <p:spTgt spid="8">
                                            <p:graphicEl>
                                              <a:dgm id="{07FEEFA2-D98E-4FFB-B1E6-1D299B71EF13}"/>
                                            </p:graphicEl>
                                          </p:spTgt>
                                        </p:tgtEl>
                                        <p:attrNameLst>
                                          <p:attrName>style.rotation</p:attrName>
                                        </p:attrNameLst>
                                      </p:cBhvr>
                                      <p:tavLst>
                                        <p:tav tm="0">
                                          <p:val>
                                            <p:fltVal val="90"/>
                                          </p:val>
                                        </p:tav>
                                        <p:tav tm="100000">
                                          <p:val>
                                            <p:fltVal val="0"/>
                                          </p:val>
                                        </p:tav>
                                      </p:tavLst>
                                    </p:anim>
                                    <p:animEffect transition="in" filter="fade">
                                      <p:cBhvr>
                                        <p:cTn id="80" dur="1000"/>
                                        <p:tgtEl>
                                          <p:spTgt spid="8">
                                            <p:graphicEl>
                                              <a:dgm id="{07FEEFA2-D98E-4FFB-B1E6-1D299B71EF13}"/>
                                            </p:graphicEl>
                                          </p:spTgt>
                                        </p:tgtEl>
                                      </p:cBhvr>
                                    </p:animEffect>
                                  </p:childTnLst>
                                </p:cTn>
                              </p:par>
                            </p:childTnLst>
                          </p:cTn>
                        </p:par>
                      </p:childTnLst>
                    </p:cTn>
                  </p:par>
                  <p:par>
                    <p:cTn id="81" fill="hold">
                      <p:stCondLst>
                        <p:cond delay="indefinite"/>
                      </p:stCondLst>
                      <p:childTnLst>
                        <p:par>
                          <p:cTn id="82" fill="hold">
                            <p:stCondLst>
                              <p:cond delay="0"/>
                            </p:stCondLst>
                            <p:childTnLst>
                              <p:par>
                                <p:cTn id="83" presetID="31" presetClass="entr" presetSubtype="0" fill="hold" grpId="0" nodeType="clickEffect">
                                  <p:stCondLst>
                                    <p:cond delay="0"/>
                                  </p:stCondLst>
                                  <p:childTnLst>
                                    <p:set>
                                      <p:cBhvr>
                                        <p:cTn id="84" dur="1" fill="hold">
                                          <p:stCondLst>
                                            <p:cond delay="0"/>
                                          </p:stCondLst>
                                        </p:cTn>
                                        <p:tgtEl>
                                          <p:spTgt spid="8">
                                            <p:graphicEl>
                                              <a:dgm id="{B097A592-810A-426D-A247-760E1CFB7923}"/>
                                            </p:graphicEl>
                                          </p:spTgt>
                                        </p:tgtEl>
                                        <p:attrNameLst>
                                          <p:attrName>style.visibility</p:attrName>
                                        </p:attrNameLst>
                                      </p:cBhvr>
                                      <p:to>
                                        <p:strVal val="visible"/>
                                      </p:to>
                                    </p:set>
                                    <p:anim calcmode="lin" valueType="num">
                                      <p:cBhvr>
                                        <p:cTn id="85" dur="1000" fill="hold"/>
                                        <p:tgtEl>
                                          <p:spTgt spid="8">
                                            <p:graphicEl>
                                              <a:dgm id="{B097A592-810A-426D-A247-760E1CFB7923}"/>
                                            </p:graphicEl>
                                          </p:spTgt>
                                        </p:tgtEl>
                                        <p:attrNameLst>
                                          <p:attrName>ppt_w</p:attrName>
                                        </p:attrNameLst>
                                      </p:cBhvr>
                                      <p:tavLst>
                                        <p:tav tm="0">
                                          <p:val>
                                            <p:fltVal val="0"/>
                                          </p:val>
                                        </p:tav>
                                        <p:tav tm="100000">
                                          <p:val>
                                            <p:strVal val="#ppt_w"/>
                                          </p:val>
                                        </p:tav>
                                      </p:tavLst>
                                    </p:anim>
                                    <p:anim calcmode="lin" valueType="num">
                                      <p:cBhvr>
                                        <p:cTn id="86" dur="1000" fill="hold"/>
                                        <p:tgtEl>
                                          <p:spTgt spid="8">
                                            <p:graphicEl>
                                              <a:dgm id="{B097A592-810A-426D-A247-760E1CFB7923}"/>
                                            </p:graphicEl>
                                          </p:spTgt>
                                        </p:tgtEl>
                                        <p:attrNameLst>
                                          <p:attrName>ppt_h</p:attrName>
                                        </p:attrNameLst>
                                      </p:cBhvr>
                                      <p:tavLst>
                                        <p:tav tm="0">
                                          <p:val>
                                            <p:fltVal val="0"/>
                                          </p:val>
                                        </p:tav>
                                        <p:tav tm="100000">
                                          <p:val>
                                            <p:strVal val="#ppt_h"/>
                                          </p:val>
                                        </p:tav>
                                      </p:tavLst>
                                    </p:anim>
                                    <p:anim calcmode="lin" valueType="num">
                                      <p:cBhvr>
                                        <p:cTn id="87" dur="1000" fill="hold"/>
                                        <p:tgtEl>
                                          <p:spTgt spid="8">
                                            <p:graphicEl>
                                              <a:dgm id="{B097A592-810A-426D-A247-760E1CFB7923}"/>
                                            </p:graphicEl>
                                          </p:spTgt>
                                        </p:tgtEl>
                                        <p:attrNameLst>
                                          <p:attrName>style.rotation</p:attrName>
                                        </p:attrNameLst>
                                      </p:cBhvr>
                                      <p:tavLst>
                                        <p:tav tm="0">
                                          <p:val>
                                            <p:fltVal val="90"/>
                                          </p:val>
                                        </p:tav>
                                        <p:tav tm="100000">
                                          <p:val>
                                            <p:fltVal val="0"/>
                                          </p:val>
                                        </p:tav>
                                      </p:tavLst>
                                    </p:anim>
                                    <p:animEffect transition="in" filter="fade">
                                      <p:cBhvr>
                                        <p:cTn id="88" dur="1000"/>
                                        <p:tgtEl>
                                          <p:spTgt spid="8">
                                            <p:graphicEl>
                                              <a:dgm id="{B097A592-810A-426D-A247-760E1CFB7923}"/>
                                            </p:graphicEl>
                                          </p:spTgt>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8">
                                            <p:graphicEl>
                                              <a:dgm id="{2A4672CD-5A05-46A4-8085-BBDA53B45711}"/>
                                            </p:graphicEl>
                                          </p:spTgt>
                                        </p:tgtEl>
                                        <p:attrNameLst>
                                          <p:attrName>style.visibility</p:attrName>
                                        </p:attrNameLst>
                                      </p:cBhvr>
                                      <p:to>
                                        <p:strVal val="visible"/>
                                      </p:to>
                                    </p:set>
                                    <p:anim calcmode="lin" valueType="num">
                                      <p:cBhvr>
                                        <p:cTn id="91" dur="1000" fill="hold"/>
                                        <p:tgtEl>
                                          <p:spTgt spid="8">
                                            <p:graphicEl>
                                              <a:dgm id="{2A4672CD-5A05-46A4-8085-BBDA53B45711}"/>
                                            </p:graphicEl>
                                          </p:spTgt>
                                        </p:tgtEl>
                                        <p:attrNameLst>
                                          <p:attrName>ppt_w</p:attrName>
                                        </p:attrNameLst>
                                      </p:cBhvr>
                                      <p:tavLst>
                                        <p:tav tm="0">
                                          <p:val>
                                            <p:fltVal val="0"/>
                                          </p:val>
                                        </p:tav>
                                        <p:tav tm="100000">
                                          <p:val>
                                            <p:strVal val="#ppt_w"/>
                                          </p:val>
                                        </p:tav>
                                      </p:tavLst>
                                    </p:anim>
                                    <p:anim calcmode="lin" valueType="num">
                                      <p:cBhvr>
                                        <p:cTn id="92" dur="1000" fill="hold"/>
                                        <p:tgtEl>
                                          <p:spTgt spid="8">
                                            <p:graphicEl>
                                              <a:dgm id="{2A4672CD-5A05-46A4-8085-BBDA53B45711}"/>
                                            </p:graphicEl>
                                          </p:spTgt>
                                        </p:tgtEl>
                                        <p:attrNameLst>
                                          <p:attrName>ppt_h</p:attrName>
                                        </p:attrNameLst>
                                      </p:cBhvr>
                                      <p:tavLst>
                                        <p:tav tm="0">
                                          <p:val>
                                            <p:fltVal val="0"/>
                                          </p:val>
                                        </p:tav>
                                        <p:tav tm="100000">
                                          <p:val>
                                            <p:strVal val="#ppt_h"/>
                                          </p:val>
                                        </p:tav>
                                      </p:tavLst>
                                    </p:anim>
                                    <p:anim calcmode="lin" valueType="num">
                                      <p:cBhvr>
                                        <p:cTn id="93" dur="1000" fill="hold"/>
                                        <p:tgtEl>
                                          <p:spTgt spid="8">
                                            <p:graphicEl>
                                              <a:dgm id="{2A4672CD-5A05-46A4-8085-BBDA53B45711}"/>
                                            </p:graphicEl>
                                          </p:spTgt>
                                        </p:tgtEl>
                                        <p:attrNameLst>
                                          <p:attrName>style.rotation</p:attrName>
                                        </p:attrNameLst>
                                      </p:cBhvr>
                                      <p:tavLst>
                                        <p:tav tm="0">
                                          <p:val>
                                            <p:fltVal val="90"/>
                                          </p:val>
                                        </p:tav>
                                        <p:tav tm="100000">
                                          <p:val>
                                            <p:fltVal val="0"/>
                                          </p:val>
                                        </p:tav>
                                      </p:tavLst>
                                    </p:anim>
                                    <p:animEffect transition="in" filter="fade">
                                      <p:cBhvr>
                                        <p:cTn id="94" dur="1000"/>
                                        <p:tgtEl>
                                          <p:spTgt spid="8">
                                            <p:graphicEl>
                                              <a:dgm id="{2A4672CD-5A05-46A4-8085-BBDA53B45711}"/>
                                            </p:graphicEl>
                                          </p:spTgt>
                                        </p:tgtEl>
                                      </p:cBhvr>
                                    </p:animEffect>
                                  </p:childTnLst>
                                </p:cTn>
                              </p:par>
                            </p:childTnLst>
                          </p:cTn>
                        </p:par>
                      </p:childTnLst>
                    </p:cTn>
                  </p:par>
                  <p:par>
                    <p:cTn id="95" fill="hold">
                      <p:stCondLst>
                        <p:cond delay="indefinite"/>
                      </p:stCondLst>
                      <p:childTnLst>
                        <p:par>
                          <p:cTn id="96" fill="hold">
                            <p:stCondLst>
                              <p:cond delay="0"/>
                            </p:stCondLst>
                            <p:childTnLst>
                              <p:par>
                                <p:cTn id="97" presetID="31" presetClass="entr" presetSubtype="0" fill="hold" grpId="0" nodeType="clickEffect">
                                  <p:stCondLst>
                                    <p:cond delay="0"/>
                                  </p:stCondLst>
                                  <p:childTnLst>
                                    <p:set>
                                      <p:cBhvr>
                                        <p:cTn id="98" dur="1" fill="hold">
                                          <p:stCondLst>
                                            <p:cond delay="0"/>
                                          </p:stCondLst>
                                        </p:cTn>
                                        <p:tgtEl>
                                          <p:spTgt spid="8">
                                            <p:graphicEl>
                                              <a:dgm id="{5C56376C-C34C-45AF-981E-58A6B95EDBB3}"/>
                                            </p:graphicEl>
                                          </p:spTgt>
                                        </p:tgtEl>
                                        <p:attrNameLst>
                                          <p:attrName>style.visibility</p:attrName>
                                        </p:attrNameLst>
                                      </p:cBhvr>
                                      <p:to>
                                        <p:strVal val="visible"/>
                                      </p:to>
                                    </p:set>
                                    <p:anim calcmode="lin" valueType="num">
                                      <p:cBhvr>
                                        <p:cTn id="99" dur="1000" fill="hold"/>
                                        <p:tgtEl>
                                          <p:spTgt spid="8">
                                            <p:graphicEl>
                                              <a:dgm id="{5C56376C-C34C-45AF-981E-58A6B95EDBB3}"/>
                                            </p:graphicEl>
                                          </p:spTgt>
                                        </p:tgtEl>
                                        <p:attrNameLst>
                                          <p:attrName>ppt_w</p:attrName>
                                        </p:attrNameLst>
                                      </p:cBhvr>
                                      <p:tavLst>
                                        <p:tav tm="0">
                                          <p:val>
                                            <p:fltVal val="0"/>
                                          </p:val>
                                        </p:tav>
                                        <p:tav tm="100000">
                                          <p:val>
                                            <p:strVal val="#ppt_w"/>
                                          </p:val>
                                        </p:tav>
                                      </p:tavLst>
                                    </p:anim>
                                    <p:anim calcmode="lin" valueType="num">
                                      <p:cBhvr>
                                        <p:cTn id="100" dur="1000" fill="hold"/>
                                        <p:tgtEl>
                                          <p:spTgt spid="8">
                                            <p:graphicEl>
                                              <a:dgm id="{5C56376C-C34C-45AF-981E-58A6B95EDBB3}"/>
                                            </p:graphicEl>
                                          </p:spTgt>
                                        </p:tgtEl>
                                        <p:attrNameLst>
                                          <p:attrName>ppt_h</p:attrName>
                                        </p:attrNameLst>
                                      </p:cBhvr>
                                      <p:tavLst>
                                        <p:tav tm="0">
                                          <p:val>
                                            <p:fltVal val="0"/>
                                          </p:val>
                                        </p:tav>
                                        <p:tav tm="100000">
                                          <p:val>
                                            <p:strVal val="#ppt_h"/>
                                          </p:val>
                                        </p:tav>
                                      </p:tavLst>
                                    </p:anim>
                                    <p:anim calcmode="lin" valueType="num">
                                      <p:cBhvr>
                                        <p:cTn id="101" dur="1000" fill="hold"/>
                                        <p:tgtEl>
                                          <p:spTgt spid="8">
                                            <p:graphicEl>
                                              <a:dgm id="{5C56376C-C34C-45AF-981E-58A6B95EDBB3}"/>
                                            </p:graphicEl>
                                          </p:spTgt>
                                        </p:tgtEl>
                                        <p:attrNameLst>
                                          <p:attrName>style.rotation</p:attrName>
                                        </p:attrNameLst>
                                      </p:cBhvr>
                                      <p:tavLst>
                                        <p:tav tm="0">
                                          <p:val>
                                            <p:fltVal val="90"/>
                                          </p:val>
                                        </p:tav>
                                        <p:tav tm="100000">
                                          <p:val>
                                            <p:fltVal val="0"/>
                                          </p:val>
                                        </p:tav>
                                      </p:tavLst>
                                    </p:anim>
                                    <p:animEffect transition="in" filter="fade">
                                      <p:cBhvr>
                                        <p:cTn id="102" dur="1000"/>
                                        <p:tgtEl>
                                          <p:spTgt spid="8">
                                            <p:graphicEl>
                                              <a:dgm id="{5C56376C-C34C-45AF-981E-58A6B95EDBB3}"/>
                                            </p:graphicEl>
                                          </p:spTgt>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8">
                                            <p:graphicEl>
                                              <a:dgm id="{EBF47108-3FE1-4217-B2B4-CD692C700D53}"/>
                                            </p:graphicEl>
                                          </p:spTgt>
                                        </p:tgtEl>
                                        <p:attrNameLst>
                                          <p:attrName>style.visibility</p:attrName>
                                        </p:attrNameLst>
                                      </p:cBhvr>
                                      <p:to>
                                        <p:strVal val="visible"/>
                                      </p:to>
                                    </p:set>
                                    <p:anim calcmode="lin" valueType="num">
                                      <p:cBhvr>
                                        <p:cTn id="105" dur="1000" fill="hold"/>
                                        <p:tgtEl>
                                          <p:spTgt spid="8">
                                            <p:graphicEl>
                                              <a:dgm id="{EBF47108-3FE1-4217-B2B4-CD692C700D53}"/>
                                            </p:graphicEl>
                                          </p:spTgt>
                                        </p:tgtEl>
                                        <p:attrNameLst>
                                          <p:attrName>ppt_w</p:attrName>
                                        </p:attrNameLst>
                                      </p:cBhvr>
                                      <p:tavLst>
                                        <p:tav tm="0">
                                          <p:val>
                                            <p:fltVal val="0"/>
                                          </p:val>
                                        </p:tav>
                                        <p:tav tm="100000">
                                          <p:val>
                                            <p:strVal val="#ppt_w"/>
                                          </p:val>
                                        </p:tav>
                                      </p:tavLst>
                                    </p:anim>
                                    <p:anim calcmode="lin" valueType="num">
                                      <p:cBhvr>
                                        <p:cTn id="106" dur="1000" fill="hold"/>
                                        <p:tgtEl>
                                          <p:spTgt spid="8">
                                            <p:graphicEl>
                                              <a:dgm id="{EBF47108-3FE1-4217-B2B4-CD692C700D53}"/>
                                            </p:graphicEl>
                                          </p:spTgt>
                                        </p:tgtEl>
                                        <p:attrNameLst>
                                          <p:attrName>ppt_h</p:attrName>
                                        </p:attrNameLst>
                                      </p:cBhvr>
                                      <p:tavLst>
                                        <p:tav tm="0">
                                          <p:val>
                                            <p:fltVal val="0"/>
                                          </p:val>
                                        </p:tav>
                                        <p:tav tm="100000">
                                          <p:val>
                                            <p:strVal val="#ppt_h"/>
                                          </p:val>
                                        </p:tav>
                                      </p:tavLst>
                                    </p:anim>
                                    <p:anim calcmode="lin" valueType="num">
                                      <p:cBhvr>
                                        <p:cTn id="107" dur="1000" fill="hold"/>
                                        <p:tgtEl>
                                          <p:spTgt spid="8">
                                            <p:graphicEl>
                                              <a:dgm id="{EBF47108-3FE1-4217-B2B4-CD692C700D53}"/>
                                            </p:graphicEl>
                                          </p:spTgt>
                                        </p:tgtEl>
                                        <p:attrNameLst>
                                          <p:attrName>style.rotation</p:attrName>
                                        </p:attrNameLst>
                                      </p:cBhvr>
                                      <p:tavLst>
                                        <p:tav tm="0">
                                          <p:val>
                                            <p:fltVal val="90"/>
                                          </p:val>
                                        </p:tav>
                                        <p:tav tm="100000">
                                          <p:val>
                                            <p:fltVal val="0"/>
                                          </p:val>
                                        </p:tav>
                                      </p:tavLst>
                                    </p:anim>
                                    <p:animEffect transition="in" filter="fade">
                                      <p:cBhvr>
                                        <p:cTn id="108" dur="1000"/>
                                        <p:tgtEl>
                                          <p:spTgt spid="8">
                                            <p:graphicEl>
                                              <a:dgm id="{EBF47108-3FE1-4217-B2B4-CD692C700D53}"/>
                                            </p:graphicEl>
                                          </p:spTgt>
                                        </p:tgtEl>
                                      </p:cBhvr>
                                    </p:animEffect>
                                  </p:childTnLst>
                                </p:cTn>
                              </p:par>
                              <p:par>
                                <p:cTn id="109" presetID="31" presetClass="entr" presetSubtype="0" fill="hold" grpId="0" nodeType="withEffect">
                                  <p:stCondLst>
                                    <p:cond delay="0"/>
                                  </p:stCondLst>
                                  <p:childTnLst>
                                    <p:set>
                                      <p:cBhvr>
                                        <p:cTn id="110" dur="1" fill="hold">
                                          <p:stCondLst>
                                            <p:cond delay="0"/>
                                          </p:stCondLst>
                                        </p:cTn>
                                        <p:tgtEl>
                                          <p:spTgt spid="8">
                                            <p:graphicEl>
                                              <a:dgm id="{4DDAB7CE-3B12-4863-A756-02BE053BC772}"/>
                                            </p:graphicEl>
                                          </p:spTgt>
                                        </p:tgtEl>
                                        <p:attrNameLst>
                                          <p:attrName>style.visibility</p:attrName>
                                        </p:attrNameLst>
                                      </p:cBhvr>
                                      <p:to>
                                        <p:strVal val="visible"/>
                                      </p:to>
                                    </p:set>
                                    <p:anim calcmode="lin" valueType="num">
                                      <p:cBhvr>
                                        <p:cTn id="111" dur="1000" fill="hold"/>
                                        <p:tgtEl>
                                          <p:spTgt spid="8">
                                            <p:graphicEl>
                                              <a:dgm id="{4DDAB7CE-3B12-4863-A756-02BE053BC772}"/>
                                            </p:graphicEl>
                                          </p:spTgt>
                                        </p:tgtEl>
                                        <p:attrNameLst>
                                          <p:attrName>ppt_w</p:attrName>
                                        </p:attrNameLst>
                                      </p:cBhvr>
                                      <p:tavLst>
                                        <p:tav tm="0">
                                          <p:val>
                                            <p:fltVal val="0"/>
                                          </p:val>
                                        </p:tav>
                                        <p:tav tm="100000">
                                          <p:val>
                                            <p:strVal val="#ppt_w"/>
                                          </p:val>
                                        </p:tav>
                                      </p:tavLst>
                                    </p:anim>
                                    <p:anim calcmode="lin" valueType="num">
                                      <p:cBhvr>
                                        <p:cTn id="112" dur="1000" fill="hold"/>
                                        <p:tgtEl>
                                          <p:spTgt spid="8">
                                            <p:graphicEl>
                                              <a:dgm id="{4DDAB7CE-3B12-4863-A756-02BE053BC772}"/>
                                            </p:graphicEl>
                                          </p:spTgt>
                                        </p:tgtEl>
                                        <p:attrNameLst>
                                          <p:attrName>ppt_h</p:attrName>
                                        </p:attrNameLst>
                                      </p:cBhvr>
                                      <p:tavLst>
                                        <p:tav tm="0">
                                          <p:val>
                                            <p:fltVal val="0"/>
                                          </p:val>
                                        </p:tav>
                                        <p:tav tm="100000">
                                          <p:val>
                                            <p:strVal val="#ppt_h"/>
                                          </p:val>
                                        </p:tav>
                                      </p:tavLst>
                                    </p:anim>
                                    <p:anim calcmode="lin" valueType="num">
                                      <p:cBhvr>
                                        <p:cTn id="113" dur="1000" fill="hold"/>
                                        <p:tgtEl>
                                          <p:spTgt spid="8">
                                            <p:graphicEl>
                                              <a:dgm id="{4DDAB7CE-3B12-4863-A756-02BE053BC772}"/>
                                            </p:graphicEl>
                                          </p:spTgt>
                                        </p:tgtEl>
                                        <p:attrNameLst>
                                          <p:attrName>style.rotation</p:attrName>
                                        </p:attrNameLst>
                                      </p:cBhvr>
                                      <p:tavLst>
                                        <p:tav tm="0">
                                          <p:val>
                                            <p:fltVal val="90"/>
                                          </p:val>
                                        </p:tav>
                                        <p:tav tm="100000">
                                          <p:val>
                                            <p:fltVal val="0"/>
                                          </p:val>
                                        </p:tav>
                                      </p:tavLst>
                                    </p:anim>
                                    <p:animEffect transition="in" filter="fade">
                                      <p:cBhvr>
                                        <p:cTn id="114" dur="1000"/>
                                        <p:tgtEl>
                                          <p:spTgt spid="8">
                                            <p:graphicEl>
                                              <a:dgm id="{4DDAB7CE-3B12-4863-A756-02BE053BC77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extLst>
              <a:ext uri="{837473B0-CC2E-450A-ABE3-18F120FF3D39}">
                <a1611:picAttrSrcUrl xmlns:a1611="http://schemas.microsoft.com/office/drawing/2016/11/main" r:id="rId3"/>
              </a:ext>
            </a:extLst>
          </a:blip>
          <a:srcRect/>
          <a:tile tx="0" ty="0" sx="100000" sy="100000" flip="none" algn="tl"/>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8426FD-50FA-4769-B6C9-2A8A355F351C}"/>
              </a:ext>
            </a:extLst>
          </p:cNvPr>
          <p:cNvSpPr/>
          <p:nvPr/>
        </p:nvSpPr>
        <p:spPr>
          <a:xfrm>
            <a:off x="0" y="-28136"/>
            <a:ext cx="12192000" cy="85540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IN" sz="3200" dirty="0">
                <a:latin typeface="Bahnschrift SemiBold SemiConden" panose="020B0502040204020203" pitchFamily="34" charset="0"/>
              </a:rPr>
              <a:t>Cyber Security Awareness</a:t>
            </a:r>
          </a:p>
        </p:txBody>
      </p:sp>
      <p:pic>
        <p:nvPicPr>
          <p:cNvPr id="6" name="Picture 5" descr="Icon&#10;&#10;Description automatically generated with medium confidence">
            <a:extLst>
              <a:ext uri="{FF2B5EF4-FFF2-40B4-BE49-F238E27FC236}">
                <a16:creationId xmlns:a16="http://schemas.microsoft.com/office/drawing/2014/main" id="{201AE4C5-1F8D-45C0-FD5E-A5A3806E5A97}"/>
              </a:ext>
            </a:extLst>
          </p:cNvPr>
          <p:cNvPicPr>
            <a:picLocks noChangeAspect="1"/>
          </p:cNvPicPr>
          <p:nvPr/>
        </p:nvPicPr>
        <p:blipFill>
          <a:blip r:embed="rId4">
            <a:alphaModFix/>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05954" y="1283110"/>
            <a:ext cx="5063027" cy="5574890"/>
          </a:xfrm>
          <a:prstGeom prst="rect">
            <a:avLst/>
          </a:prstGeom>
          <a:effectLst>
            <a:innerShdw blurRad="63500" dist="50800" dir="13500000">
              <a:prstClr val="black">
                <a:alpha val="50000"/>
              </a:prstClr>
            </a:innerShdw>
            <a:softEdge rad="1270000"/>
          </a:effectLst>
        </p:spPr>
      </p:pic>
      <p:graphicFrame>
        <p:nvGraphicFramePr>
          <p:cNvPr id="9" name="Diagram 8">
            <a:extLst>
              <a:ext uri="{FF2B5EF4-FFF2-40B4-BE49-F238E27FC236}">
                <a16:creationId xmlns:a16="http://schemas.microsoft.com/office/drawing/2014/main" id="{6E86CC76-9198-7C72-7440-BF9A4A7C4818}"/>
              </a:ext>
            </a:extLst>
          </p:cNvPr>
          <p:cNvGraphicFramePr/>
          <p:nvPr>
            <p:extLst>
              <p:ext uri="{D42A27DB-BD31-4B8C-83A1-F6EECF244321}">
                <p14:modId xmlns:p14="http://schemas.microsoft.com/office/powerpoint/2010/main" val="3307516921"/>
              </p:ext>
            </p:extLst>
          </p:nvPr>
        </p:nvGraphicFramePr>
        <p:xfrm>
          <a:off x="-1794387" y="1032386"/>
          <a:ext cx="7890387" cy="52061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791057608"/>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8129</TotalTime>
  <Words>821</Words>
  <Application>Microsoft Office PowerPoint</Application>
  <PresentationFormat>Widescreen</PresentationFormat>
  <Paragraphs>87</Paragraphs>
  <Slides>18</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Bahnschrift SemiBold SemiConden</vt:lpstr>
      <vt:lpstr>Calibri</vt:lpstr>
      <vt:lpstr>Calibri Light</vt:lpstr>
      <vt:lpstr>Office Theme</vt:lpstr>
      <vt:lpstr>Cyber Security Awareness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Cyber Security</dc:title>
  <dc:creator>Puttappanavar, Naveen</dc:creator>
  <cp:lastModifiedBy>Puttappanavar, Naveen</cp:lastModifiedBy>
  <cp:revision>3</cp:revision>
  <dcterms:created xsi:type="dcterms:W3CDTF">2022-10-11T05:58:34Z</dcterms:created>
  <dcterms:modified xsi:type="dcterms:W3CDTF">2022-11-04T16:21:03Z</dcterms:modified>
</cp:coreProperties>
</file>